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66" r:id="rId4"/>
    <p:sldId id="258" r:id="rId5"/>
    <p:sldId id="259" r:id="rId6"/>
    <p:sldId id="260" r:id="rId7"/>
    <p:sldId id="261" r:id="rId8"/>
    <p:sldId id="262" r:id="rId9"/>
    <p:sldId id="263" r:id="rId10"/>
    <p:sldId id="264"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32BF3D-E6EE-4F81-81F6-3BFEC7CA5535}" v="6" dt="2026-06-16T18:22:57.855"/>
    <p1510:client id="{80C00C0D-1D62-DE75-AA84-11ADEB8B8DB3}" v="40" dt="2026-06-18T06:29:06.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nnati Chaurasia" userId="4a149c2932686759" providerId="LiveId" clId="{CEFA2F37-621E-4FFA-8041-2F8120D70A8A}"/>
    <pc:docChg chg="custSel addSld modSld">
      <pc:chgData name="Unnati Chaurasia" userId="4a149c2932686759" providerId="LiveId" clId="{CEFA2F37-621E-4FFA-8041-2F8120D70A8A}" dt="2026-06-18T05:14:20.338" v="370" actId="313"/>
      <pc:docMkLst>
        <pc:docMk/>
      </pc:docMkLst>
      <pc:sldChg chg="modSp mod">
        <pc:chgData name="Unnati Chaurasia" userId="4a149c2932686759" providerId="LiveId" clId="{CEFA2F37-621E-4FFA-8041-2F8120D70A8A}" dt="2026-06-17T05:42:04.359" v="343" actId="20577"/>
        <pc:sldMkLst>
          <pc:docMk/>
          <pc:sldMk cId="1645751508" sldId="256"/>
        </pc:sldMkLst>
        <pc:spChg chg="mod">
          <ac:chgData name="Unnati Chaurasia" userId="4a149c2932686759" providerId="LiveId" clId="{CEFA2F37-621E-4FFA-8041-2F8120D70A8A}" dt="2026-06-17T05:42:04.359" v="343" actId="20577"/>
          <ac:spMkLst>
            <pc:docMk/>
            <pc:sldMk cId="1645751508" sldId="256"/>
            <ac:spMk id="2" creationId="{5F851A65-1522-BA43-E087-03171785FAC4}"/>
          </ac:spMkLst>
        </pc:spChg>
        <pc:spChg chg="mod">
          <ac:chgData name="Unnati Chaurasia" userId="4a149c2932686759" providerId="LiveId" clId="{CEFA2F37-621E-4FFA-8041-2F8120D70A8A}" dt="2026-06-16T09:46:22.394" v="264" actId="255"/>
          <ac:spMkLst>
            <pc:docMk/>
            <pc:sldMk cId="1645751508" sldId="256"/>
            <ac:spMk id="3" creationId="{828AEBAA-A955-ABA0-FD4E-91DB4EB56ABB}"/>
          </ac:spMkLst>
        </pc:spChg>
      </pc:sldChg>
      <pc:sldChg chg="modSp mod">
        <pc:chgData name="Unnati Chaurasia" userId="4a149c2932686759" providerId="LiveId" clId="{CEFA2F37-621E-4FFA-8041-2F8120D70A8A}" dt="2026-06-16T09:41:41.206" v="218" actId="255"/>
        <pc:sldMkLst>
          <pc:docMk/>
          <pc:sldMk cId="1332044049" sldId="257"/>
        </pc:sldMkLst>
        <pc:spChg chg="mod">
          <ac:chgData name="Unnati Chaurasia" userId="4a149c2932686759" providerId="LiveId" clId="{CEFA2F37-621E-4FFA-8041-2F8120D70A8A}" dt="2026-06-16T09:40:08.198" v="185"/>
          <ac:spMkLst>
            <pc:docMk/>
            <pc:sldMk cId="1332044049" sldId="257"/>
            <ac:spMk id="2" creationId="{D50AE35D-F2DE-9189-3C78-E26C5C6071D7}"/>
          </ac:spMkLst>
        </pc:spChg>
        <pc:spChg chg="mod">
          <ac:chgData name="Unnati Chaurasia" userId="4a149c2932686759" providerId="LiveId" clId="{CEFA2F37-621E-4FFA-8041-2F8120D70A8A}" dt="2026-06-16T09:41:41.206" v="218" actId="255"/>
          <ac:spMkLst>
            <pc:docMk/>
            <pc:sldMk cId="1332044049" sldId="257"/>
            <ac:spMk id="3" creationId="{9A42D375-232B-996C-9F88-413FB896C3C1}"/>
          </ac:spMkLst>
        </pc:spChg>
      </pc:sldChg>
      <pc:sldChg chg="modSp mod">
        <pc:chgData name="Unnati Chaurasia" userId="4a149c2932686759" providerId="LiveId" clId="{CEFA2F37-621E-4FFA-8041-2F8120D70A8A}" dt="2026-06-16T09:42:22.006" v="223" actId="1076"/>
        <pc:sldMkLst>
          <pc:docMk/>
          <pc:sldMk cId="118240285" sldId="258"/>
        </pc:sldMkLst>
        <pc:spChg chg="mod">
          <ac:chgData name="Unnati Chaurasia" userId="4a149c2932686759" providerId="LiveId" clId="{CEFA2F37-621E-4FFA-8041-2F8120D70A8A}" dt="2026-06-16T09:42:22.006" v="223" actId="1076"/>
          <ac:spMkLst>
            <pc:docMk/>
            <pc:sldMk cId="118240285" sldId="258"/>
            <ac:spMk id="2" creationId="{93F47742-8CFD-72C5-9EEE-A8D6BAA34A0C}"/>
          </ac:spMkLst>
        </pc:spChg>
        <pc:spChg chg="mod">
          <ac:chgData name="Unnati Chaurasia" userId="4a149c2932686759" providerId="LiveId" clId="{CEFA2F37-621E-4FFA-8041-2F8120D70A8A}" dt="2026-06-16T09:42:16.030" v="222" actId="255"/>
          <ac:spMkLst>
            <pc:docMk/>
            <pc:sldMk cId="118240285" sldId="258"/>
            <ac:spMk id="3" creationId="{FD9732B1-7D25-9192-5428-D7C2AAB1F81C}"/>
          </ac:spMkLst>
        </pc:spChg>
      </pc:sldChg>
      <pc:sldChg chg="addSp delSp modSp mod">
        <pc:chgData name="Unnati Chaurasia" userId="4a149c2932686759" providerId="LiveId" clId="{CEFA2F37-621E-4FFA-8041-2F8120D70A8A}" dt="2026-06-16T18:13:59.325" v="275" actId="1076"/>
        <pc:sldMkLst>
          <pc:docMk/>
          <pc:sldMk cId="1341509819" sldId="259"/>
        </pc:sldMkLst>
        <pc:spChg chg="mod">
          <ac:chgData name="Unnati Chaurasia" userId="4a149c2932686759" providerId="LiveId" clId="{CEFA2F37-621E-4FFA-8041-2F8120D70A8A}" dt="2026-06-16T09:42:35.779" v="225" actId="255"/>
          <ac:spMkLst>
            <pc:docMk/>
            <pc:sldMk cId="1341509819" sldId="259"/>
            <ac:spMk id="3" creationId="{7BF30F19-ED69-A5C6-E03A-EFA8112F273C}"/>
          </ac:spMkLst>
        </pc:spChg>
        <pc:picChg chg="add mod">
          <ac:chgData name="Unnati Chaurasia" userId="4a149c2932686759" providerId="LiveId" clId="{CEFA2F37-621E-4FFA-8041-2F8120D70A8A}" dt="2026-06-16T18:13:59.325" v="275" actId="1076"/>
          <ac:picMkLst>
            <pc:docMk/>
            <pc:sldMk cId="1341509819" sldId="259"/>
            <ac:picMk id="7" creationId="{CFB8D49D-4C9D-DDBC-B5E4-12D756417A5B}"/>
          </ac:picMkLst>
        </pc:picChg>
      </pc:sldChg>
      <pc:sldChg chg="addSp modSp mod">
        <pc:chgData name="Unnati Chaurasia" userId="4a149c2932686759" providerId="LiveId" clId="{CEFA2F37-621E-4FFA-8041-2F8120D70A8A}" dt="2026-06-16T18:16:39.685" v="283" actId="14100"/>
        <pc:sldMkLst>
          <pc:docMk/>
          <pc:sldMk cId="166080315" sldId="260"/>
        </pc:sldMkLst>
        <pc:spChg chg="mod">
          <ac:chgData name="Unnati Chaurasia" userId="4a149c2932686759" providerId="LiveId" clId="{CEFA2F37-621E-4FFA-8041-2F8120D70A8A}" dt="2026-06-16T09:43:02.887" v="231" actId="20577"/>
          <ac:spMkLst>
            <pc:docMk/>
            <pc:sldMk cId="166080315" sldId="260"/>
            <ac:spMk id="2" creationId="{F81DD01F-B647-6F12-03A0-25C617553585}"/>
          </ac:spMkLst>
        </pc:spChg>
        <pc:spChg chg="mod">
          <ac:chgData name="Unnati Chaurasia" userId="4a149c2932686759" providerId="LiveId" clId="{CEFA2F37-621E-4FFA-8041-2F8120D70A8A}" dt="2026-06-16T18:16:30.108" v="281" actId="1076"/>
          <ac:spMkLst>
            <pc:docMk/>
            <pc:sldMk cId="166080315" sldId="260"/>
            <ac:spMk id="3" creationId="{A4B1C868-96EB-8F09-B4FF-95BA0200091D}"/>
          </ac:spMkLst>
        </pc:spChg>
        <pc:picChg chg="add mod">
          <ac:chgData name="Unnati Chaurasia" userId="4a149c2932686759" providerId="LiveId" clId="{CEFA2F37-621E-4FFA-8041-2F8120D70A8A}" dt="2026-06-16T18:16:39.685" v="283" actId="14100"/>
          <ac:picMkLst>
            <pc:docMk/>
            <pc:sldMk cId="166080315" sldId="260"/>
            <ac:picMk id="5" creationId="{86ACA75F-FC4F-D044-529A-C98496C419AD}"/>
          </ac:picMkLst>
        </pc:picChg>
      </pc:sldChg>
      <pc:sldChg chg="modSp mod">
        <pc:chgData name="Unnati Chaurasia" userId="4a149c2932686759" providerId="LiveId" clId="{CEFA2F37-621E-4FFA-8041-2F8120D70A8A}" dt="2026-06-18T05:14:20.338" v="370" actId="313"/>
        <pc:sldMkLst>
          <pc:docMk/>
          <pc:sldMk cId="3626030148" sldId="261"/>
        </pc:sldMkLst>
        <pc:spChg chg="mod">
          <ac:chgData name="Unnati Chaurasia" userId="4a149c2932686759" providerId="LiveId" clId="{CEFA2F37-621E-4FFA-8041-2F8120D70A8A}" dt="2026-06-16T09:43:13.875" v="232" actId="255"/>
          <ac:spMkLst>
            <pc:docMk/>
            <pc:sldMk cId="3626030148" sldId="261"/>
            <ac:spMk id="2" creationId="{87310059-F8B2-BC38-4B99-14F543A47392}"/>
          </ac:spMkLst>
        </pc:spChg>
        <pc:spChg chg="mod">
          <ac:chgData name="Unnati Chaurasia" userId="4a149c2932686759" providerId="LiveId" clId="{CEFA2F37-621E-4FFA-8041-2F8120D70A8A}" dt="2026-06-18T05:14:20.338" v="370" actId="313"/>
          <ac:spMkLst>
            <pc:docMk/>
            <pc:sldMk cId="3626030148" sldId="261"/>
            <ac:spMk id="3" creationId="{99E5F625-05EE-6A36-766A-4E621C59443A}"/>
          </ac:spMkLst>
        </pc:spChg>
      </pc:sldChg>
      <pc:sldChg chg="modSp mod">
        <pc:chgData name="Unnati Chaurasia" userId="4a149c2932686759" providerId="LiveId" clId="{CEFA2F37-621E-4FFA-8041-2F8120D70A8A}" dt="2026-06-16T09:43:55.296" v="236" actId="255"/>
        <pc:sldMkLst>
          <pc:docMk/>
          <pc:sldMk cId="1679112366" sldId="262"/>
        </pc:sldMkLst>
        <pc:spChg chg="mod">
          <ac:chgData name="Unnati Chaurasia" userId="4a149c2932686759" providerId="LiveId" clId="{CEFA2F37-621E-4FFA-8041-2F8120D70A8A}" dt="2026-06-16T09:43:55.296" v="236" actId="255"/>
          <ac:spMkLst>
            <pc:docMk/>
            <pc:sldMk cId="1679112366" sldId="262"/>
            <ac:spMk id="2" creationId="{97EFDA62-6AC7-7867-3FCF-D9FEABFC574D}"/>
          </ac:spMkLst>
        </pc:spChg>
        <pc:spChg chg="mod">
          <ac:chgData name="Unnati Chaurasia" userId="4a149c2932686759" providerId="LiveId" clId="{CEFA2F37-621E-4FFA-8041-2F8120D70A8A}" dt="2026-06-16T09:43:39.534" v="235" actId="255"/>
          <ac:spMkLst>
            <pc:docMk/>
            <pc:sldMk cId="1679112366" sldId="262"/>
            <ac:spMk id="3" creationId="{E1F76D30-D02B-DE1E-6CFE-ABD690361417}"/>
          </ac:spMkLst>
        </pc:spChg>
      </pc:sldChg>
      <pc:sldChg chg="addSp modSp mod">
        <pc:chgData name="Unnati Chaurasia" userId="4a149c2932686759" providerId="LiveId" clId="{CEFA2F37-621E-4FFA-8041-2F8120D70A8A}" dt="2026-06-16T18:17:44.284" v="288" actId="1076"/>
        <pc:sldMkLst>
          <pc:docMk/>
          <pc:sldMk cId="1905895387" sldId="263"/>
        </pc:sldMkLst>
        <pc:spChg chg="mod">
          <ac:chgData name="Unnati Chaurasia" userId="4a149c2932686759" providerId="LiveId" clId="{CEFA2F37-621E-4FFA-8041-2F8120D70A8A}" dt="2026-06-16T09:44:13.852" v="239" actId="255"/>
          <ac:spMkLst>
            <pc:docMk/>
            <pc:sldMk cId="1905895387" sldId="263"/>
            <ac:spMk id="2" creationId="{52A3A5A7-F27A-20A6-F1AA-3F6EBA61B464}"/>
          </ac:spMkLst>
        </pc:spChg>
        <pc:spChg chg="mod">
          <ac:chgData name="Unnati Chaurasia" userId="4a149c2932686759" providerId="LiveId" clId="{CEFA2F37-621E-4FFA-8041-2F8120D70A8A}" dt="2026-06-16T09:44:08.750" v="238" actId="1076"/>
          <ac:spMkLst>
            <pc:docMk/>
            <pc:sldMk cId="1905895387" sldId="263"/>
            <ac:spMk id="3" creationId="{C8FD0F07-6560-C530-372B-0784C62F88C6}"/>
          </ac:spMkLst>
        </pc:spChg>
        <pc:picChg chg="add mod">
          <ac:chgData name="Unnati Chaurasia" userId="4a149c2932686759" providerId="LiveId" clId="{CEFA2F37-621E-4FFA-8041-2F8120D70A8A}" dt="2026-06-16T18:17:44.284" v="288" actId="1076"/>
          <ac:picMkLst>
            <pc:docMk/>
            <pc:sldMk cId="1905895387" sldId="263"/>
            <ac:picMk id="5" creationId="{36E6361E-859F-6F90-F5E2-A2FEB92B72FA}"/>
          </ac:picMkLst>
        </pc:picChg>
      </pc:sldChg>
      <pc:sldChg chg="addSp modSp mod">
        <pc:chgData name="Unnati Chaurasia" userId="4a149c2932686759" providerId="LiveId" clId="{CEFA2F37-621E-4FFA-8041-2F8120D70A8A}" dt="2026-06-16T18:18:44.937" v="293" actId="1076"/>
        <pc:sldMkLst>
          <pc:docMk/>
          <pc:sldMk cId="2397396980" sldId="264"/>
        </pc:sldMkLst>
        <pc:spChg chg="mod">
          <ac:chgData name="Unnati Chaurasia" userId="4a149c2932686759" providerId="LiveId" clId="{CEFA2F37-621E-4FFA-8041-2F8120D70A8A}" dt="2026-06-16T09:40:08.406" v="189" actId="27636"/>
          <ac:spMkLst>
            <pc:docMk/>
            <pc:sldMk cId="2397396980" sldId="264"/>
            <ac:spMk id="2" creationId="{F5971A4A-5DD7-59A1-28C7-2E9B614EAB35}"/>
          </ac:spMkLst>
        </pc:spChg>
        <pc:spChg chg="mod">
          <ac:chgData name="Unnati Chaurasia" userId="4a149c2932686759" providerId="LiveId" clId="{CEFA2F37-621E-4FFA-8041-2F8120D70A8A}" dt="2026-06-16T09:44:25.882" v="241" actId="1076"/>
          <ac:spMkLst>
            <pc:docMk/>
            <pc:sldMk cId="2397396980" sldId="264"/>
            <ac:spMk id="3" creationId="{E3AC03C0-5972-341F-4B88-C6C655AA01BF}"/>
          </ac:spMkLst>
        </pc:spChg>
        <pc:picChg chg="add mod">
          <ac:chgData name="Unnati Chaurasia" userId="4a149c2932686759" providerId="LiveId" clId="{CEFA2F37-621E-4FFA-8041-2F8120D70A8A}" dt="2026-06-16T18:18:44.937" v="293" actId="1076"/>
          <ac:picMkLst>
            <pc:docMk/>
            <pc:sldMk cId="2397396980" sldId="264"/>
            <ac:picMk id="5" creationId="{AE367793-E56F-D23D-CADC-85FC1EFC6835}"/>
          </ac:picMkLst>
        </pc:picChg>
      </pc:sldChg>
      <pc:sldChg chg="modSp mod">
        <pc:chgData name="Unnati Chaurasia" userId="4a149c2932686759" providerId="LiveId" clId="{CEFA2F37-621E-4FFA-8041-2F8120D70A8A}" dt="2026-06-16T09:45:32.849" v="257" actId="1076"/>
        <pc:sldMkLst>
          <pc:docMk/>
          <pc:sldMk cId="1263658627" sldId="265"/>
        </pc:sldMkLst>
        <pc:spChg chg="mod">
          <ac:chgData name="Unnati Chaurasia" userId="4a149c2932686759" providerId="LiveId" clId="{CEFA2F37-621E-4FFA-8041-2F8120D70A8A}" dt="2026-06-16T09:44:54.842" v="247" actId="14100"/>
          <ac:spMkLst>
            <pc:docMk/>
            <pc:sldMk cId="1263658627" sldId="265"/>
            <ac:spMk id="2" creationId="{D7F6AEFD-638C-6616-A1F3-83BA4CB981F8}"/>
          </ac:spMkLst>
        </pc:spChg>
        <pc:spChg chg="mod">
          <ac:chgData name="Unnati Chaurasia" userId="4a149c2932686759" providerId="LiveId" clId="{CEFA2F37-621E-4FFA-8041-2F8120D70A8A}" dt="2026-06-16T09:45:19.056" v="255" actId="1076"/>
          <ac:spMkLst>
            <pc:docMk/>
            <pc:sldMk cId="1263658627" sldId="265"/>
            <ac:spMk id="3" creationId="{AF3D5C17-7D16-489F-71F3-E9BB187A86F0}"/>
          </ac:spMkLst>
        </pc:spChg>
        <pc:spChg chg="mod">
          <ac:chgData name="Unnati Chaurasia" userId="4a149c2932686759" providerId="LiveId" clId="{CEFA2F37-621E-4FFA-8041-2F8120D70A8A}" dt="2026-06-16T09:45:32.849" v="257" actId="1076"/>
          <ac:spMkLst>
            <pc:docMk/>
            <pc:sldMk cId="1263658627" sldId="265"/>
            <ac:spMk id="4" creationId="{ECDD68F8-84C0-69E2-7793-828305F516FF}"/>
          </ac:spMkLst>
        </pc:spChg>
      </pc:sldChg>
      <pc:sldChg chg="addSp modSp mod">
        <pc:chgData name="Unnati Chaurasia" userId="4a149c2932686759" providerId="LiveId" clId="{CEFA2F37-621E-4FFA-8041-2F8120D70A8A}" dt="2026-06-16T18:11:45.036" v="268" actId="1076"/>
        <pc:sldMkLst>
          <pc:docMk/>
          <pc:sldMk cId="630817907" sldId="266"/>
        </pc:sldMkLst>
        <pc:spChg chg="mod">
          <ac:chgData name="Unnati Chaurasia" userId="4a149c2932686759" providerId="LiveId" clId="{CEFA2F37-621E-4FFA-8041-2F8120D70A8A}" dt="2026-06-16T09:41:58.570" v="220" actId="1076"/>
          <ac:spMkLst>
            <pc:docMk/>
            <pc:sldMk cId="630817907" sldId="266"/>
            <ac:spMk id="2" creationId="{C20FB7D6-5D74-CC10-5479-0504CC8C4250}"/>
          </ac:spMkLst>
        </pc:spChg>
        <pc:spChg chg="mod">
          <ac:chgData name="Unnati Chaurasia" userId="4a149c2932686759" providerId="LiveId" clId="{CEFA2F37-621E-4FFA-8041-2F8120D70A8A}" dt="2026-06-16T09:42:06.458" v="221" actId="255"/>
          <ac:spMkLst>
            <pc:docMk/>
            <pc:sldMk cId="630817907" sldId="266"/>
            <ac:spMk id="3" creationId="{CC8624B5-738D-D1EA-D1A8-69A833C22AEC}"/>
          </ac:spMkLst>
        </pc:spChg>
        <pc:picChg chg="add mod">
          <ac:chgData name="Unnati Chaurasia" userId="4a149c2932686759" providerId="LiveId" clId="{CEFA2F37-621E-4FFA-8041-2F8120D70A8A}" dt="2026-06-16T18:11:45.036" v="268" actId="1076"/>
          <ac:picMkLst>
            <pc:docMk/>
            <pc:sldMk cId="630817907" sldId="266"/>
            <ac:picMk id="5" creationId="{FCDC5C01-3094-9064-B4BE-E2AD9C523CB3}"/>
          </ac:picMkLst>
        </pc:picChg>
      </pc:sldChg>
      <pc:sldChg chg="modSp new mod">
        <pc:chgData name="Unnati Chaurasia" userId="4a149c2932686759" providerId="LiveId" clId="{CEFA2F37-621E-4FFA-8041-2F8120D70A8A}" dt="2026-06-16T18:23:49.674" v="330" actId="1076"/>
        <pc:sldMkLst>
          <pc:docMk/>
          <pc:sldMk cId="381112127" sldId="267"/>
        </pc:sldMkLst>
        <pc:spChg chg="mod">
          <ac:chgData name="Unnati Chaurasia" userId="4a149c2932686759" providerId="LiveId" clId="{CEFA2F37-621E-4FFA-8041-2F8120D70A8A}" dt="2026-06-16T18:23:27.807" v="325" actId="113"/>
          <ac:spMkLst>
            <pc:docMk/>
            <pc:sldMk cId="381112127" sldId="267"/>
            <ac:spMk id="2" creationId="{94342760-EF40-3AF2-8905-F5EFAB925DD0}"/>
          </ac:spMkLst>
        </pc:spChg>
        <pc:spChg chg="mod">
          <ac:chgData name="Unnati Chaurasia" userId="4a149c2932686759" providerId="LiveId" clId="{CEFA2F37-621E-4FFA-8041-2F8120D70A8A}" dt="2026-06-16T18:23:49.674" v="330" actId="1076"/>
          <ac:spMkLst>
            <pc:docMk/>
            <pc:sldMk cId="381112127" sldId="267"/>
            <ac:spMk id="3" creationId="{21C13756-45FE-7CEA-4DD8-6548BA59E713}"/>
          </ac:spMkLst>
        </pc:spChg>
      </pc:sldChg>
    </pc:docChg>
  </pc:docChgLst>
  <pc:docChgLst>
    <pc:chgData name="Guest User" providerId="Windows Live" clId="Web-{80C00C0D-1D62-DE75-AA84-11ADEB8B8DB3}"/>
    <pc:docChg chg="modSld">
      <pc:chgData name="Guest User" userId="" providerId="Windows Live" clId="Web-{80C00C0D-1D62-DE75-AA84-11ADEB8B8DB3}" dt="2026-06-18T06:29:06.190" v="38" actId="20577"/>
      <pc:docMkLst>
        <pc:docMk/>
      </pc:docMkLst>
      <pc:sldChg chg="modSp">
        <pc:chgData name="Guest User" userId="" providerId="Windows Live" clId="Web-{80C00C0D-1D62-DE75-AA84-11ADEB8B8DB3}" dt="2026-06-18T06:29:06.190" v="38" actId="20577"/>
        <pc:sldMkLst>
          <pc:docMk/>
          <pc:sldMk cId="1645751508" sldId="256"/>
        </pc:sldMkLst>
        <pc:spChg chg="mod">
          <ac:chgData name="Guest User" userId="" providerId="Windows Live" clId="Web-{80C00C0D-1D62-DE75-AA84-11ADEB8B8DB3}" dt="2026-06-18T06:29:06.190" v="38" actId="20577"/>
          <ac:spMkLst>
            <pc:docMk/>
            <pc:sldMk cId="1645751508" sldId="256"/>
            <ac:spMk id="3" creationId="{828AEBAA-A955-ABA0-FD4E-91DB4EB56A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50C8BB-70DA-42D2-A49A-C11331AA5605}" type="datetimeFigureOut">
              <a:rPr lang="en-IN" smtClean="0"/>
              <a:t>17-06-2026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D3586-47A9-4423-9A16-E795C71BE7BC}" type="slidenum">
              <a:rPr lang="en-IN" smtClean="0"/>
              <a:t>‹#›</a:t>
            </a:fld>
            <a:endParaRPr lang="en-IN"/>
          </a:p>
        </p:txBody>
      </p:sp>
    </p:spTree>
    <p:extLst>
      <p:ext uri="{BB962C8B-B14F-4D97-AF65-F5344CB8AC3E}">
        <p14:creationId xmlns:p14="http://schemas.microsoft.com/office/powerpoint/2010/main" val="2165060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0D3586-47A9-4423-9A16-E795C71BE7BC}" type="slidenum">
              <a:rPr lang="en-IN" smtClean="0"/>
              <a:t>1</a:t>
            </a:fld>
            <a:endParaRPr lang="en-IN"/>
          </a:p>
        </p:txBody>
      </p:sp>
    </p:spTree>
    <p:extLst>
      <p:ext uri="{BB962C8B-B14F-4D97-AF65-F5344CB8AC3E}">
        <p14:creationId xmlns:p14="http://schemas.microsoft.com/office/powerpoint/2010/main" val="3356501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D40D3586-47A9-4423-9A16-E795C71BE7BC}" type="slidenum">
              <a:rPr lang="en-IN" smtClean="0"/>
              <a:t>5</a:t>
            </a:fld>
            <a:endParaRPr lang="en-IN"/>
          </a:p>
        </p:txBody>
      </p:sp>
    </p:spTree>
    <p:extLst>
      <p:ext uri="{BB962C8B-B14F-4D97-AF65-F5344CB8AC3E}">
        <p14:creationId xmlns:p14="http://schemas.microsoft.com/office/powerpoint/2010/main" val="3552642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D40D3586-47A9-4423-9A16-E795C71BE7BC}" type="slidenum">
              <a:rPr lang="en-IN" smtClean="0"/>
              <a:t>10</a:t>
            </a:fld>
            <a:endParaRPr lang="en-IN"/>
          </a:p>
        </p:txBody>
      </p:sp>
    </p:spTree>
    <p:extLst>
      <p:ext uri="{BB962C8B-B14F-4D97-AF65-F5344CB8AC3E}">
        <p14:creationId xmlns:p14="http://schemas.microsoft.com/office/powerpoint/2010/main" val="3256626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815F0F1-7B4C-4CC8-8E0D-53EEF03C35B9}"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IN"/>
          </a:p>
        </p:txBody>
      </p:sp>
      <p:sp>
        <p:nvSpPr>
          <p:cNvPr id="6" name="Slide Number Placeholder 5"/>
          <p:cNvSpPr>
            <a:spLocks noGrp="1"/>
          </p:cNvSpPr>
          <p:nvPr>
            <p:ph type="sldNum" sz="quarter" idx="12"/>
          </p:nvPr>
        </p:nvSpPr>
        <p:spPr>
          <a:xfrm>
            <a:off x="531812" y="4529540"/>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4271980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15F0F1-7B4C-4CC8-8E0D-53EEF03C35B9}"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76442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5F0F1-7B4C-4CC8-8E0D-53EEF03C35B9}"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381316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815F0F1-7B4C-4CC8-8E0D-53EEF03C35B9}"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4090101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15F0F1-7B4C-4CC8-8E0D-53EEF03C35B9}" type="datetimeFigureOut">
              <a:rPr lang="en-IN" smtClean="0"/>
              <a:t>17-06-2026</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181941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815F0F1-7B4C-4CC8-8E0D-53EEF03C35B9}" type="datetimeFigureOut">
              <a:rPr lang="en-IN" smtClean="0"/>
              <a:t>17-06-2026</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2551646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15F0F1-7B4C-4CC8-8E0D-53EEF03C35B9}" type="datetimeFigureOut">
              <a:rPr lang="en-IN" smtClean="0"/>
              <a:t>17-06-2026</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160011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15F0F1-7B4C-4CC8-8E0D-53EEF03C35B9}"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3949657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15F0F1-7B4C-4CC8-8E0D-53EEF03C35B9}"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1072064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5F0F1-7B4C-4CC8-8E0D-53EEF03C35B9}"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2608788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5F0F1-7B4C-4CC8-8E0D-53EEF03C35B9}"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56A521F-6F61-400A-9C1E-D5D6671352EF}"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836443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815F0F1-7B4C-4CC8-8E0D-53EEF03C35B9}"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2648666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815F0F1-7B4C-4CC8-8E0D-53EEF03C35B9}"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56A521F-6F61-400A-9C1E-D5D6671352EF}"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340768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815F0F1-7B4C-4CC8-8E0D-53EEF03C35B9}" type="datetimeFigureOut">
              <a:rPr lang="en-IN" smtClean="0"/>
              <a:t>17-06-2026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3850323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15F0F1-7B4C-4CC8-8E0D-53EEF03C35B9}"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2422716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15F0F1-7B4C-4CC8-8E0D-53EEF03C35B9}" type="datetimeFigureOut">
              <a:rPr lang="en-IN" smtClean="0"/>
              <a:t>17-06-2026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56A521F-6F61-400A-9C1E-D5D6671352EF}" type="slidenum">
              <a:rPr lang="en-IN" smtClean="0"/>
              <a:t>‹#›</a:t>
            </a:fld>
            <a:endParaRPr lang="en-IN"/>
          </a:p>
        </p:txBody>
      </p:sp>
    </p:spTree>
    <p:extLst>
      <p:ext uri="{BB962C8B-B14F-4D97-AF65-F5344CB8AC3E}">
        <p14:creationId xmlns:p14="http://schemas.microsoft.com/office/powerpoint/2010/main" val="282951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IN"/>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IN"/>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IN"/>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IN"/>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IN"/>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IN"/>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IN"/>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IN"/>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IN"/>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IN"/>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IN"/>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IN"/>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IN"/>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IN"/>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IN"/>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IN"/>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IN"/>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IN"/>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IN"/>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IN"/>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IN"/>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IN"/>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IN"/>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IN"/>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815F0F1-7B4C-4CC8-8E0D-53EEF03C35B9}" type="datetimeFigureOut">
              <a:rPr lang="en-IN" smtClean="0"/>
              <a:t>17-06-2026</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56A521F-6F61-400A-9C1E-D5D6671352EF}" type="slidenum">
              <a:rPr lang="en-IN" smtClean="0"/>
              <a:t>‹#›</a:t>
            </a:fld>
            <a:endParaRPr lang="en-IN"/>
          </a:p>
        </p:txBody>
      </p:sp>
    </p:spTree>
    <p:extLst>
      <p:ext uri="{BB962C8B-B14F-4D97-AF65-F5344CB8AC3E}">
        <p14:creationId xmlns:p14="http://schemas.microsoft.com/office/powerpoint/2010/main" val="19954834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51A65-1522-BA43-E087-03171785FAC4}"/>
              </a:ext>
            </a:extLst>
          </p:cNvPr>
          <p:cNvSpPr>
            <a:spLocks noGrp="1"/>
          </p:cNvSpPr>
          <p:nvPr>
            <p:ph type="ctrTitle"/>
          </p:nvPr>
        </p:nvSpPr>
        <p:spPr>
          <a:xfrm>
            <a:off x="1333017" y="381965"/>
            <a:ext cx="9525965" cy="3313253"/>
          </a:xfrm>
        </p:spPr>
        <p:txBody>
          <a:bodyPr>
            <a:noAutofit/>
          </a:bodyPr>
          <a:lstStyle/>
          <a:p>
            <a:br>
              <a:rPr lang="en-IN" sz="4000">
                <a:latin typeface="Times New Roman" panose="02020603050405020304" pitchFamily="18" charset="0"/>
                <a:cs typeface="Times New Roman" panose="02020603050405020304" pitchFamily="18" charset="0"/>
              </a:rPr>
            </a:br>
            <a:r>
              <a:rPr lang="en-IN" sz="4000">
                <a:latin typeface="Times New Roman" panose="02020603050405020304" pitchFamily="18" charset="0"/>
                <a:cs typeface="Times New Roman" panose="02020603050405020304" pitchFamily="18" charset="0"/>
              </a:rPr>
              <a:t>PROJECT REPORT OF SUMMER</a:t>
            </a:r>
            <a:br>
              <a:rPr lang="en-IN" sz="4000">
                <a:latin typeface="Times New Roman" panose="02020603050405020304" pitchFamily="18" charset="0"/>
                <a:cs typeface="Times New Roman" panose="02020603050405020304" pitchFamily="18" charset="0"/>
              </a:rPr>
            </a:br>
            <a:r>
              <a:rPr lang="en-IN" sz="4000">
                <a:latin typeface="Times New Roman" panose="02020603050405020304" pitchFamily="18" charset="0"/>
                <a:cs typeface="Times New Roman" panose="02020603050405020304" pitchFamily="18" charset="0"/>
              </a:rPr>
              <a:t>INTERSHIP</a:t>
            </a:r>
            <a:br>
              <a:rPr lang="en-IN" sz="4000">
                <a:latin typeface="Times New Roman" panose="02020603050405020304" pitchFamily="18" charset="0"/>
                <a:cs typeface="Times New Roman" panose="02020603050405020304" pitchFamily="18" charset="0"/>
              </a:rPr>
            </a:br>
            <a:br>
              <a:rPr lang="en-IN" sz="4000">
                <a:latin typeface="Times New Roman" panose="02020603050405020304" pitchFamily="18" charset="0"/>
                <a:cs typeface="Times New Roman" panose="02020603050405020304" pitchFamily="18" charset="0"/>
              </a:rPr>
            </a:br>
            <a:r>
              <a:rPr lang="en-IN" sz="4000">
                <a:latin typeface="Times New Roman" panose="02020603050405020304" pitchFamily="18" charset="0"/>
                <a:cs typeface="Times New Roman" panose="02020603050405020304" pitchFamily="18" charset="0"/>
              </a:rPr>
              <a:t>     TOPIC:-        SOP for ITR (Income Tax)</a:t>
            </a:r>
            <a:br>
              <a:rPr lang="en-IN" sz="4000">
                <a:latin typeface="Times New Roman" panose="02020603050405020304" pitchFamily="18" charset="0"/>
                <a:cs typeface="Times New Roman" panose="02020603050405020304" pitchFamily="18" charset="0"/>
              </a:rPr>
            </a:br>
            <a:endParaRPr lang="en-IN" sz="4000"/>
          </a:p>
        </p:txBody>
      </p:sp>
      <p:sp>
        <p:nvSpPr>
          <p:cNvPr id="3" name="Subtitle 2">
            <a:extLst>
              <a:ext uri="{FF2B5EF4-FFF2-40B4-BE49-F238E27FC236}">
                <a16:creationId xmlns:a16="http://schemas.microsoft.com/office/drawing/2014/main" id="{828AEBAA-A955-ABA0-FD4E-91DB4EB56ABB}"/>
              </a:ext>
            </a:extLst>
          </p:cNvPr>
          <p:cNvSpPr>
            <a:spLocks noGrp="1"/>
          </p:cNvSpPr>
          <p:nvPr>
            <p:ph type="subTitle" idx="1"/>
          </p:nvPr>
        </p:nvSpPr>
        <p:spPr>
          <a:xfrm>
            <a:off x="2054644" y="4120736"/>
            <a:ext cx="5357600" cy="1160213"/>
          </a:xfrm>
        </p:spPr>
        <p:txBody>
          <a:bodyPr>
            <a:normAutofit/>
          </a:bodyPr>
          <a:lstStyle/>
          <a:p>
            <a:r>
              <a:rPr lang="en-IN" sz="2400"/>
              <a:t> </a:t>
            </a:r>
            <a:r>
              <a:rPr lang="en-IN" sz="2400">
                <a:latin typeface="Times New Roman" panose="02020603050405020304" pitchFamily="18" charset="0"/>
                <a:cs typeface="Times New Roman" panose="02020603050405020304" pitchFamily="18" charset="0"/>
              </a:rPr>
              <a:t>Submitted to</a:t>
            </a:r>
            <a:r>
              <a:rPr lang="en-IN" sz="2400" b="1" cap="none"/>
              <a:t>:- </a:t>
            </a:r>
            <a:r>
              <a:rPr lang="en-IN" sz="2400" b="1" cap="none">
                <a:latin typeface="Times New Roman" panose="02020603050405020304" pitchFamily="18" charset="0"/>
                <a:cs typeface="Times New Roman" panose="02020603050405020304" pitchFamily="18" charset="0"/>
              </a:rPr>
              <a:t>Shashwat Singhal </a:t>
            </a:r>
            <a:endParaRPr lang="en-IN" sz="2400" b="1">
              <a:latin typeface="Times New Roman" panose="02020603050405020304" pitchFamily="18" charset="0"/>
              <a:cs typeface="Times New Roman" panose="02020603050405020304" pitchFamily="18" charset="0"/>
            </a:endParaRPr>
          </a:p>
          <a:p>
            <a:r>
              <a:rPr lang="en-IN" sz="2400">
                <a:latin typeface="Times New Roman"/>
                <a:cs typeface="Times New Roman"/>
              </a:rPr>
              <a:t>  Submitted </a:t>
            </a:r>
            <a:r>
              <a:rPr lang="en-IN" sz="2400" err="1">
                <a:latin typeface="Times New Roman"/>
                <a:cs typeface="Times New Roman"/>
              </a:rPr>
              <a:t>by:Unnati</a:t>
            </a:r>
            <a:r>
              <a:rPr lang="en-IN" sz="2400">
                <a:latin typeface="Times New Roman"/>
                <a:cs typeface="Times New Roman"/>
              </a:rPr>
              <a:t> Chaurasia </a:t>
            </a:r>
          </a:p>
        </p:txBody>
      </p:sp>
    </p:spTree>
    <p:extLst>
      <p:ext uri="{BB962C8B-B14F-4D97-AF65-F5344CB8AC3E}">
        <p14:creationId xmlns:p14="http://schemas.microsoft.com/office/powerpoint/2010/main" val="1645751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AE35D-F2DE-9189-3C78-E26C5C6071D7}"/>
              </a:ext>
            </a:extLst>
          </p:cNvPr>
          <p:cNvSpPr>
            <a:spLocks noGrp="1"/>
          </p:cNvSpPr>
          <p:nvPr>
            <p:ph type="title"/>
          </p:nvPr>
        </p:nvSpPr>
        <p:spPr/>
        <p:txBody>
          <a:bodyPr>
            <a:normAutofit fontScale="90000"/>
          </a:bodyPr>
          <a:lstStyle/>
          <a:p>
            <a:r>
              <a:rPr lang="en-IN"/>
              <a:t>                        </a:t>
            </a:r>
            <a:br>
              <a:rPr lang="en-IN"/>
            </a:br>
            <a:r>
              <a:rPr lang="en-IN">
                <a:latin typeface="Times New Roman" panose="02020603050405020304" pitchFamily="18" charset="0"/>
                <a:cs typeface="Times New Roman" panose="02020603050405020304" pitchFamily="18" charset="0"/>
              </a:rPr>
              <a:t>                          </a:t>
            </a:r>
            <a:r>
              <a:rPr lang="en-IN" b="1">
                <a:latin typeface="Times New Roman" panose="02020603050405020304" pitchFamily="18" charset="0"/>
                <a:cs typeface="Times New Roman" panose="02020603050405020304" pitchFamily="18" charset="0"/>
              </a:rPr>
              <a:t>INTRODUCTION</a:t>
            </a:r>
            <a:br>
              <a:rPr lang="en-IN"/>
            </a:br>
            <a:endParaRPr lang="en-IN"/>
          </a:p>
        </p:txBody>
      </p:sp>
      <p:sp>
        <p:nvSpPr>
          <p:cNvPr id="3" name="Content Placeholder 2">
            <a:extLst>
              <a:ext uri="{FF2B5EF4-FFF2-40B4-BE49-F238E27FC236}">
                <a16:creationId xmlns:a16="http://schemas.microsoft.com/office/drawing/2014/main" id="{9A42D375-232B-996C-9F88-413FB896C3C1}"/>
              </a:ext>
            </a:extLst>
          </p:cNvPr>
          <p:cNvSpPr>
            <a:spLocks noGrp="1"/>
          </p:cNvSpPr>
          <p:nvPr>
            <p:ph idx="1"/>
          </p:nvPr>
        </p:nvSpPr>
        <p:spPr/>
        <p:txBody>
          <a:bodyPr/>
          <a:lstStyle/>
          <a:p>
            <a:r>
              <a:rPr lang="en-IN" sz="2400">
                <a:latin typeface="Times New Roman" panose="02020603050405020304" pitchFamily="18" charset="0"/>
                <a:cs typeface="Times New Roman" panose="02020603050405020304" pitchFamily="18" charset="0"/>
              </a:rPr>
              <a:t>What is Income Tax?</a:t>
            </a:r>
          </a:p>
          <a:p>
            <a:r>
              <a:rPr lang="en-IN" sz="2400">
                <a:latin typeface="Times New Roman" panose="02020603050405020304" pitchFamily="18" charset="0"/>
                <a:cs typeface="Times New Roman" panose="02020603050405020304" pitchFamily="18" charset="0"/>
              </a:rPr>
              <a:t>Income Tax is a direct tax levied by the government on the income earned by individuals, businesses, firms, companies, and other entities during a financial year. It is one of the most important sources of revenue for the government and is used to finance public services, welfare schemes, and national development projects.</a:t>
            </a:r>
          </a:p>
          <a:p>
            <a:r>
              <a:rPr lang="en-IN" sz="2400">
                <a:latin typeface="Times New Roman" panose="02020603050405020304" pitchFamily="18" charset="0"/>
                <a:cs typeface="Times New Roman" panose="02020603050405020304" pitchFamily="18" charset="0"/>
              </a:rPr>
              <a:t>In India, income tax is governed by the </a:t>
            </a:r>
            <a:r>
              <a:rPr lang="en-IN" sz="2400" b="1">
                <a:latin typeface="Times New Roman" panose="02020603050405020304" pitchFamily="18" charset="0"/>
                <a:cs typeface="Times New Roman" panose="02020603050405020304" pitchFamily="18" charset="0"/>
              </a:rPr>
              <a:t>Income Tax Act, 1961</a:t>
            </a:r>
            <a:r>
              <a:rPr lang="en-IN" sz="2400">
                <a:latin typeface="Times New Roman" panose="02020603050405020304" pitchFamily="18" charset="0"/>
                <a:cs typeface="Times New Roman" panose="02020603050405020304" pitchFamily="18" charset="0"/>
              </a:rPr>
              <a:t> (with reforms and simplification efforts through the Income Tax Bill, 2025).</a:t>
            </a:r>
          </a:p>
          <a:p>
            <a:pPr marL="0" indent="0">
              <a:buNone/>
            </a:pPr>
            <a:endParaRPr lang="en-IN"/>
          </a:p>
        </p:txBody>
      </p:sp>
    </p:spTree>
    <p:extLst>
      <p:ext uri="{BB962C8B-B14F-4D97-AF65-F5344CB8AC3E}">
        <p14:creationId xmlns:p14="http://schemas.microsoft.com/office/powerpoint/2010/main" val="1332044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FB7D6-5D74-CC10-5479-0504CC8C4250}"/>
              </a:ext>
            </a:extLst>
          </p:cNvPr>
          <p:cNvSpPr>
            <a:spLocks noGrp="1"/>
          </p:cNvSpPr>
          <p:nvPr>
            <p:ph type="title"/>
          </p:nvPr>
        </p:nvSpPr>
        <p:spPr>
          <a:xfrm>
            <a:off x="1840570" y="797730"/>
            <a:ext cx="8911687" cy="1280890"/>
          </a:xfrm>
        </p:spPr>
        <p:txBody>
          <a:bodyPr>
            <a:normAutofit fontScale="90000"/>
          </a:bodyPr>
          <a:lstStyle/>
          <a:p>
            <a:r>
              <a:rPr lang="en-IN"/>
              <a:t>                </a:t>
            </a:r>
            <a:r>
              <a:rPr lang="en-IN" sz="4000" b="1">
                <a:latin typeface="Times New Roman" panose="02020603050405020304" pitchFamily="18" charset="0"/>
                <a:cs typeface="Times New Roman" panose="02020603050405020304" pitchFamily="18" charset="0"/>
              </a:rPr>
              <a:t>OBJECTIVES OF INCOME TAX</a:t>
            </a:r>
          </a:p>
        </p:txBody>
      </p:sp>
      <p:sp>
        <p:nvSpPr>
          <p:cNvPr id="3" name="Content Placeholder 2">
            <a:extLst>
              <a:ext uri="{FF2B5EF4-FFF2-40B4-BE49-F238E27FC236}">
                <a16:creationId xmlns:a16="http://schemas.microsoft.com/office/drawing/2014/main" id="{CC8624B5-738D-D1EA-D1A8-69A833C22AEC}"/>
              </a:ext>
            </a:extLst>
          </p:cNvPr>
          <p:cNvSpPr>
            <a:spLocks noGrp="1"/>
          </p:cNvSpPr>
          <p:nvPr>
            <p:ph idx="1"/>
          </p:nvPr>
        </p:nvSpPr>
        <p:spPr>
          <a:xfrm>
            <a:off x="1705819" y="2246273"/>
            <a:ext cx="8780362" cy="4351338"/>
          </a:xfrm>
        </p:spPr>
        <p:txBody>
          <a:bodyPr/>
          <a:lstStyle/>
          <a:p>
            <a:r>
              <a:rPr lang="en-IN" b="1"/>
              <a:t> </a:t>
            </a:r>
            <a:r>
              <a:rPr lang="en-IN" sz="2400">
                <a:latin typeface="Times New Roman" panose="02020603050405020304" pitchFamily="18" charset="0"/>
                <a:cs typeface="Times New Roman" panose="02020603050405020304" pitchFamily="18" charset="0"/>
              </a:rPr>
              <a:t>Generate Government Revenue</a:t>
            </a:r>
          </a:p>
          <a:p>
            <a:r>
              <a:rPr lang="en-IN" sz="2400">
                <a:latin typeface="Times New Roman" panose="02020603050405020304" pitchFamily="18" charset="0"/>
                <a:cs typeface="Times New Roman" panose="02020603050405020304" pitchFamily="18" charset="0"/>
              </a:rPr>
              <a:t>Reduce Income Inequality</a:t>
            </a:r>
          </a:p>
          <a:p>
            <a:r>
              <a:rPr lang="en-IN" sz="2400">
                <a:latin typeface="Times New Roman" panose="02020603050405020304" pitchFamily="18" charset="0"/>
                <a:cs typeface="Times New Roman" panose="02020603050405020304" pitchFamily="18" charset="0"/>
              </a:rPr>
              <a:t>Economic Development</a:t>
            </a:r>
          </a:p>
          <a:p>
            <a:r>
              <a:rPr lang="en-IN" sz="2400">
                <a:latin typeface="Times New Roman" panose="02020603050405020304" pitchFamily="18" charset="0"/>
                <a:cs typeface="Times New Roman" panose="02020603050405020304" pitchFamily="18" charset="0"/>
              </a:rPr>
              <a:t> Resource Redistribution</a:t>
            </a:r>
          </a:p>
          <a:p>
            <a:r>
              <a:rPr lang="en-IN" sz="2400">
                <a:latin typeface="Times New Roman" panose="02020603050405020304" pitchFamily="18" charset="0"/>
                <a:cs typeface="Times New Roman" panose="02020603050405020304" pitchFamily="18" charset="0"/>
              </a:rPr>
              <a:t> Economic Stability</a:t>
            </a:r>
          </a:p>
          <a:p>
            <a:endParaRPr lang="en-IN"/>
          </a:p>
        </p:txBody>
      </p:sp>
      <p:pic>
        <p:nvPicPr>
          <p:cNvPr id="5" name="Picture 4">
            <a:extLst>
              <a:ext uri="{FF2B5EF4-FFF2-40B4-BE49-F238E27FC236}">
                <a16:creationId xmlns:a16="http://schemas.microsoft.com/office/drawing/2014/main" id="{FCDC5C01-3094-9064-B4BE-E2AD9C523C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1296" y="2773017"/>
            <a:ext cx="5283200" cy="2971800"/>
          </a:xfrm>
          <a:prstGeom prst="rect">
            <a:avLst/>
          </a:prstGeom>
        </p:spPr>
      </p:pic>
    </p:spTree>
    <p:extLst>
      <p:ext uri="{BB962C8B-B14F-4D97-AF65-F5344CB8AC3E}">
        <p14:creationId xmlns:p14="http://schemas.microsoft.com/office/powerpoint/2010/main" val="630817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47742-8CFD-72C5-9EEE-A8D6BAA34A0C}"/>
              </a:ext>
            </a:extLst>
          </p:cNvPr>
          <p:cNvSpPr>
            <a:spLocks noGrp="1"/>
          </p:cNvSpPr>
          <p:nvPr>
            <p:ph type="title"/>
          </p:nvPr>
        </p:nvSpPr>
        <p:spPr>
          <a:xfrm>
            <a:off x="2153087" y="624110"/>
            <a:ext cx="8911687" cy="1280890"/>
          </a:xfrm>
        </p:spPr>
        <p:txBody>
          <a:bodyPr>
            <a:normAutofit fontScale="90000"/>
          </a:bodyPr>
          <a:lstStyle/>
          <a:p>
            <a:r>
              <a:rPr lang="en-IN" sz="4000" b="1">
                <a:latin typeface="Times New Roman" panose="02020603050405020304" pitchFamily="18" charset="0"/>
                <a:cs typeface="Times New Roman" panose="02020603050405020304" pitchFamily="18" charset="0"/>
              </a:rPr>
              <a:t>                  (ITR) INCOME TAX RETURN</a:t>
            </a:r>
          </a:p>
        </p:txBody>
      </p:sp>
      <p:sp>
        <p:nvSpPr>
          <p:cNvPr id="3" name="Content Placeholder 2">
            <a:extLst>
              <a:ext uri="{FF2B5EF4-FFF2-40B4-BE49-F238E27FC236}">
                <a16:creationId xmlns:a16="http://schemas.microsoft.com/office/drawing/2014/main" id="{FD9732B1-7D25-9192-5428-D7C2AAB1F81C}"/>
              </a:ext>
            </a:extLst>
          </p:cNvPr>
          <p:cNvSpPr>
            <a:spLocks noGrp="1"/>
          </p:cNvSpPr>
          <p:nvPr>
            <p:ph idx="1"/>
          </p:nvPr>
        </p:nvSpPr>
        <p:spPr>
          <a:xfrm>
            <a:off x="1533939" y="1690688"/>
            <a:ext cx="8037443" cy="4351338"/>
          </a:xfrm>
        </p:spPr>
        <p:txBody>
          <a:bodyPr/>
          <a:lstStyle/>
          <a:p>
            <a:r>
              <a:rPr lang="en-IN" sz="2400">
                <a:latin typeface="Times New Roman" panose="02020603050405020304" pitchFamily="18" charset="0"/>
                <a:cs typeface="Times New Roman" panose="02020603050405020304" pitchFamily="18" charset="0"/>
              </a:rPr>
              <a:t>Income Tax Return (ITR) is a form prescribed by the Income Tax Department of India that taxpayers use to report their income, expenses, deductions, tax liabilities, and taxes paid during a financial year. It is filed annually with the Income Tax Department.</a:t>
            </a:r>
          </a:p>
          <a:p>
            <a:r>
              <a:rPr lang="en-IN" sz="2400">
                <a:latin typeface="Times New Roman" panose="02020603050405020304" pitchFamily="18" charset="0"/>
                <a:cs typeface="Times New Roman" panose="02020603050405020304" pitchFamily="18" charset="0"/>
              </a:rPr>
              <a:t>In simple words, an ITR is a statement through which an individual, business, firm, or organization informs the government about its earnings and pays the required tax</a:t>
            </a:r>
          </a:p>
          <a:p>
            <a:endParaRPr lang="en-IN"/>
          </a:p>
        </p:txBody>
      </p:sp>
    </p:spTree>
    <p:extLst>
      <p:ext uri="{BB962C8B-B14F-4D97-AF65-F5344CB8AC3E}">
        <p14:creationId xmlns:p14="http://schemas.microsoft.com/office/powerpoint/2010/main" val="118240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212A2-9F53-7B29-C7F8-766E753863D3}"/>
              </a:ext>
            </a:extLst>
          </p:cNvPr>
          <p:cNvSpPr>
            <a:spLocks noGrp="1"/>
          </p:cNvSpPr>
          <p:nvPr>
            <p:ph type="title"/>
          </p:nvPr>
        </p:nvSpPr>
        <p:spPr>
          <a:xfrm>
            <a:off x="838200" y="770239"/>
            <a:ext cx="10515600" cy="1325563"/>
          </a:xfrm>
        </p:spPr>
        <p:txBody>
          <a:bodyPr>
            <a:normAutofit/>
          </a:bodyPr>
          <a:lstStyle/>
          <a:p>
            <a:r>
              <a:rPr lang="en-IN" sz="4000" b="1">
                <a:latin typeface="Times New Roman" panose="02020603050405020304" pitchFamily="18" charset="0"/>
                <a:cs typeface="Times New Roman" panose="02020603050405020304" pitchFamily="18" charset="0"/>
              </a:rPr>
              <a:t>                   IMPORTANCE OF  ITR</a:t>
            </a:r>
            <a:br>
              <a:rPr lang="en-IN" sz="4000" b="1">
                <a:latin typeface="Times New Roman" panose="02020603050405020304" pitchFamily="18" charset="0"/>
                <a:cs typeface="Times New Roman" panose="02020603050405020304" pitchFamily="18" charset="0"/>
              </a:rPr>
            </a:br>
            <a:endParaRPr lang="en-IN" sz="4000" b="1">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BF30F19-ED69-A5C6-E03A-EFA8112F273C}"/>
              </a:ext>
            </a:extLst>
          </p:cNvPr>
          <p:cNvSpPr>
            <a:spLocks noGrp="1"/>
          </p:cNvSpPr>
          <p:nvPr>
            <p:ph idx="1"/>
          </p:nvPr>
        </p:nvSpPr>
        <p:spPr>
          <a:xfrm>
            <a:off x="2134564" y="1918223"/>
            <a:ext cx="10515600" cy="4351338"/>
          </a:xfrm>
        </p:spPr>
        <p:txBody>
          <a:bodyPr>
            <a:normAutofit/>
          </a:bodyPr>
          <a:lstStyle/>
          <a:p>
            <a:r>
              <a:rPr lang="en-IN" b="1"/>
              <a:t> </a:t>
            </a:r>
            <a:r>
              <a:rPr lang="en-IN" sz="2400">
                <a:latin typeface="Times New Roman" panose="02020603050405020304" pitchFamily="18" charset="0"/>
                <a:cs typeface="Times New Roman" panose="02020603050405020304" pitchFamily="18" charset="0"/>
              </a:rPr>
              <a:t>Legal Compliance</a:t>
            </a:r>
          </a:p>
          <a:p>
            <a:r>
              <a:rPr lang="en-IN" sz="2400">
                <a:latin typeface="Times New Roman" panose="02020603050405020304" pitchFamily="18" charset="0"/>
                <a:cs typeface="Times New Roman" panose="02020603050405020304" pitchFamily="18" charset="0"/>
              </a:rPr>
              <a:t> Proof of Income</a:t>
            </a:r>
          </a:p>
          <a:p>
            <a:r>
              <a:rPr lang="en-IN" sz="2400">
                <a:latin typeface="Times New Roman" panose="02020603050405020304" pitchFamily="18" charset="0"/>
                <a:cs typeface="Times New Roman" panose="02020603050405020304" pitchFamily="18" charset="0"/>
              </a:rPr>
              <a:t> Loan Approval</a:t>
            </a:r>
          </a:p>
          <a:p>
            <a:r>
              <a:rPr lang="en-IN" sz="2400">
                <a:latin typeface="Times New Roman" panose="02020603050405020304" pitchFamily="18" charset="0"/>
                <a:cs typeface="Times New Roman" panose="02020603050405020304" pitchFamily="18" charset="0"/>
              </a:rPr>
              <a:t> Visa Processing</a:t>
            </a:r>
          </a:p>
          <a:p>
            <a:r>
              <a:rPr lang="en-IN" sz="2400">
                <a:latin typeface="Times New Roman" panose="02020603050405020304" pitchFamily="18" charset="0"/>
                <a:cs typeface="Times New Roman" panose="02020603050405020304" pitchFamily="18" charset="0"/>
              </a:rPr>
              <a:t> Tax Refund</a:t>
            </a:r>
          </a:p>
          <a:p>
            <a:endParaRPr lang="en-IN"/>
          </a:p>
        </p:txBody>
      </p:sp>
      <p:pic>
        <p:nvPicPr>
          <p:cNvPr id="7" name="Picture 6">
            <a:extLst>
              <a:ext uri="{FF2B5EF4-FFF2-40B4-BE49-F238E27FC236}">
                <a16:creationId xmlns:a16="http://schemas.microsoft.com/office/drawing/2014/main" id="{CFB8D49D-4C9D-DDBC-B5E4-12D756417A5B}"/>
              </a:ext>
            </a:extLst>
          </p:cNvPr>
          <p:cNvPicPr>
            <a:picLocks noChangeAspect="1"/>
          </p:cNvPicPr>
          <p:nvPr/>
        </p:nvPicPr>
        <p:blipFill>
          <a:blip r:embed="rId3"/>
          <a:stretch>
            <a:fillRect/>
          </a:stretch>
        </p:blipFill>
        <p:spPr>
          <a:xfrm>
            <a:off x="5277112" y="2780313"/>
            <a:ext cx="5879908" cy="3307448"/>
          </a:xfrm>
          <a:prstGeom prst="rect">
            <a:avLst/>
          </a:prstGeom>
        </p:spPr>
      </p:pic>
    </p:spTree>
    <p:extLst>
      <p:ext uri="{BB962C8B-B14F-4D97-AF65-F5344CB8AC3E}">
        <p14:creationId xmlns:p14="http://schemas.microsoft.com/office/powerpoint/2010/main" val="1341509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DD01F-B647-6F12-03A0-25C617553585}"/>
              </a:ext>
            </a:extLst>
          </p:cNvPr>
          <p:cNvSpPr>
            <a:spLocks noGrp="1"/>
          </p:cNvSpPr>
          <p:nvPr>
            <p:ph type="title"/>
          </p:nvPr>
        </p:nvSpPr>
        <p:spPr/>
        <p:txBody>
          <a:bodyPr>
            <a:normAutofit/>
          </a:bodyPr>
          <a:lstStyle/>
          <a:p>
            <a:r>
              <a:rPr lang="en-IN" sz="4000">
                <a:latin typeface="Times New Roman" panose="02020603050405020304" pitchFamily="18" charset="0"/>
                <a:cs typeface="Times New Roman" panose="02020603050405020304" pitchFamily="18" charset="0"/>
              </a:rPr>
              <a:t>                         </a:t>
            </a:r>
            <a:r>
              <a:rPr lang="en-IN" sz="4000" b="1">
                <a:latin typeface="Times New Roman" panose="02020603050405020304" pitchFamily="18" charset="0"/>
                <a:cs typeface="Times New Roman" panose="02020603050405020304" pitchFamily="18" charset="0"/>
              </a:rPr>
              <a:t> TYPES OF ITR</a:t>
            </a:r>
            <a:endParaRPr lang="en-IN" sz="40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4B1C868-96EB-8F09-B4FF-95BA0200091D}"/>
              </a:ext>
            </a:extLst>
          </p:cNvPr>
          <p:cNvSpPr>
            <a:spLocks noGrp="1"/>
          </p:cNvSpPr>
          <p:nvPr>
            <p:ph idx="1"/>
          </p:nvPr>
        </p:nvSpPr>
        <p:spPr>
          <a:xfrm>
            <a:off x="6253027" y="1882552"/>
            <a:ext cx="6692096" cy="4351338"/>
          </a:xfrm>
        </p:spPr>
        <p:txBody>
          <a:bodyPr/>
          <a:lstStyle/>
          <a:p>
            <a:r>
              <a:rPr lang="en-IN">
                <a:latin typeface="Times New Roman" panose="02020603050405020304" pitchFamily="18" charset="0"/>
                <a:cs typeface="Times New Roman" panose="02020603050405020304" pitchFamily="18" charset="0"/>
              </a:rPr>
              <a:t> </a:t>
            </a:r>
            <a:r>
              <a:rPr lang="en-IN" sz="2400">
                <a:latin typeface="Times New Roman" panose="02020603050405020304" pitchFamily="18" charset="0"/>
                <a:cs typeface="Times New Roman" panose="02020603050405020304" pitchFamily="18" charset="0"/>
              </a:rPr>
              <a:t>ITR-1 (Sahaj)</a:t>
            </a:r>
          </a:p>
          <a:p>
            <a:r>
              <a:rPr lang="en-IN" sz="2400">
                <a:latin typeface="Times New Roman" panose="02020603050405020304" pitchFamily="18" charset="0"/>
                <a:cs typeface="Times New Roman" panose="02020603050405020304" pitchFamily="18" charset="0"/>
              </a:rPr>
              <a:t>ITR-2</a:t>
            </a:r>
          </a:p>
          <a:p>
            <a:r>
              <a:rPr lang="en-IN" sz="2400">
                <a:latin typeface="Times New Roman" panose="02020603050405020304" pitchFamily="18" charset="0"/>
                <a:cs typeface="Times New Roman" panose="02020603050405020304" pitchFamily="18" charset="0"/>
              </a:rPr>
              <a:t>ITR-3</a:t>
            </a:r>
          </a:p>
          <a:p>
            <a:r>
              <a:rPr lang="en-IN" sz="2400">
                <a:latin typeface="Times New Roman" panose="02020603050405020304" pitchFamily="18" charset="0"/>
                <a:cs typeface="Times New Roman" panose="02020603050405020304" pitchFamily="18" charset="0"/>
              </a:rPr>
              <a:t>ITR-4(Sugam)</a:t>
            </a:r>
          </a:p>
          <a:p>
            <a:r>
              <a:rPr lang="en-IN" sz="2400">
                <a:latin typeface="Times New Roman" panose="02020603050405020304" pitchFamily="18" charset="0"/>
                <a:cs typeface="Times New Roman" panose="02020603050405020304" pitchFamily="18" charset="0"/>
              </a:rPr>
              <a:t>ITR-5</a:t>
            </a:r>
          </a:p>
          <a:p>
            <a:r>
              <a:rPr lang="en-IN" sz="2400">
                <a:latin typeface="Times New Roman" panose="02020603050405020304" pitchFamily="18" charset="0"/>
                <a:cs typeface="Times New Roman" panose="02020603050405020304" pitchFamily="18" charset="0"/>
              </a:rPr>
              <a:t>ITR-6</a:t>
            </a:r>
          </a:p>
          <a:p>
            <a:r>
              <a:rPr lang="en-IN" sz="2400">
                <a:latin typeface="Times New Roman" panose="02020603050405020304" pitchFamily="18" charset="0"/>
                <a:cs typeface="Times New Roman" panose="02020603050405020304" pitchFamily="18" charset="0"/>
              </a:rPr>
              <a:t>ITR-7</a:t>
            </a:r>
          </a:p>
        </p:txBody>
      </p:sp>
      <p:pic>
        <p:nvPicPr>
          <p:cNvPr id="5" name="Picture 4">
            <a:extLst>
              <a:ext uri="{FF2B5EF4-FFF2-40B4-BE49-F238E27FC236}">
                <a16:creationId xmlns:a16="http://schemas.microsoft.com/office/drawing/2014/main" id="{86ACA75F-FC4F-D044-529A-C98496C419AD}"/>
              </a:ext>
            </a:extLst>
          </p:cNvPr>
          <p:cNvPicPr>
            <a:picLocks noChangeAspect="1"/>
          </p:cNvPicPr>
          <p:nvPr/>
        </p:nvPicPr>
        <p:blipFill>
          <a:blip r:embed="rId2"/>
          <a:stretch>
            <a:fillRect/>
          </a:stretch>
        </p:blipFill>
        <p:spPr>
          <a:xfrm>
            <a:off x="2324247" y="2411605"/>
            <a:ext cx="3044096" cy="3822286"/>
          </a:xfrm>
          <a:prstGeom prst="rect">
            <a:avLst/>
          </a:prstGeom>
        </p:spPr>
      </p:pic>
    </p:spTree>
    <p:extLst>
      <p:ext uri="{BB962C8B-B14F-4D97-AF65-F5344CB8AC3E}">
        <p14:creationId xmlns:p14="http://schemas.microsoft.com/office/powerpoint/2010/main" val="166080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10059-F8B2-BC38-4B99-14F543A47392}"/>
              </a:ext>
            </a:extLst>
          </p:cNvPr>
          <p:cNvSpPr>
            <a:spLocks noGrp="1"/>
          </p:cNvSpPr>
          <p:nvPr>
            <p:ph type="title"/>
          </p:nvPr>
        </p:nvSpPr>
        <p:spPr/>
        <p:txBody>
          <a:bodyPr>
            <a:normAutofit fontScale="90000"/>
          </a:bodyPr>
          <a:lstStyle/>
          <a:p>
            <a:r>
              <a:rPr lang="en-IN"/>
              <a:t>              </a:t>
            </a:r>
            <a:br>
              <a:rPr lang="en-IN"/>
            </a:br>
            <a:r>
              <a:rPr lang="en-IN" sz="4400"/>
              <a:t>                         </a:t>
            </a:r>
            <a:r>
              <a:rPr lang="en-IN" sz="4400" b="1">
                <a:latin typeface="Times New Roman" panose="02020603050405020304" pitchFamily="18" charset="0"/>
                <a:cs typeface="Times New Roman" panose="02020603050405020304" pitchFamily="18" charset="0"/>
              </a:rPr>
              <a:t>TYPES OF PERSONS</a:t>
            </a:r>
            <a:br>
              <a:rPr lang="en-IN"/>
            </a:br>
            <a:endParaRPr lang="en-IN"/>
          </a:p>
        </p:txBody>
      </p:sp>
      <p:sp>
        <p:nvSpPr>
          <p:cNvPr id="3" name="Content Placeholder 2">
            <a:extLst>
              <a:ext uri="{FF2B5EF4-FFF2-40B4-BE49-F238E27FC236}">
                <a16:creationId xmlns:a16="http://schemas.microsoft.com/office/drawing/2014/main" id="{99E5F625-05EE-6A36-766A-4E621C59443A}"/>
              </a:ext>
            </a:extLst>
          </p:cNvPr>
          <p:cNvSpPr>
            <a:spLocks noGrp="1"/>
          </p:cNvSpPr>
          <p:nvPr>
            <p:ph idx="1"/>
          </p:nvPr>
        </p:nvSpPr>
        <p:spPr>
          <a:xfrm>
            <a:off x="1489617" y="2133600"/>
            <a:ext cx="8915400" cy="3777622"/>
          </a:xfrm>
        </p:spPr>
        <p:txBody>
          <a:bodyPr/>
          <a:lstStyle/>
          <a:p>
            <a:r>
              <a:rPr lang="en-IN" sz="2400">
                <a:latin typeface="Times New Roman" panose="02020603050405020304" pitchFamily="18" charset="0"/>
                <a:cs typeface="Times New Roman" panose="02020603050405020304" pitchFamily="18" charset="0"/>
              </a:rPr>
              <a:t>Individuals</a:t>
            </a:r>
          </a:p>
          <a:p>
            <a:r>
              <a:rPr lang="en-IN" sz="2400">
                <a:latin typeface="Times New Roman" panose="02020603050405020304" pitchFamily="18" charset="0"/>
                <a:cs typeface="Times New Roman" panose="02020603050405020304" pitchFamily="18" charset="0"/>
              </a:rPr>
              <a:t>Hindu Undivided Family (HUF)</a:t>
            </a:r>
          </a:p>
          <a:p>
            <a:r>
              <a:rPr lang="en-IN" sz="2400">
                <a:latin typeface="Times New Roman" panose="02020603050405020304" pitchFamily="18" charset="0"/>
                <a:cs typeface="Times New Roman" panose="02020603050405020304" pitchFamily="18" charset="0"/>
              </a:rPr>
              <a:t>Firm</a:t>
            </a:r>
          </a:p>
          <a:p>
            <a:r>
              <a:rPr lang="en-IN" sz="2400">
                <a:latin typeface="Times New Roman" panose="02020603050405020304" pitchFamily="18" charset="0"/>
                <a:cs typeface="Times New Roman" panose="02020603050405020304" pitchFamily="18" charset="0"/>
              </a:rPr>
              <a:t>Company</a:t>
            </a:r>
          </a:p>
          <a:p>
            <a:r>
              <a:rPr lang="en-IN" sz="2400">
                <a:latin typeface="Times New Roman" panose="02020603050405020304" pitchFamily="18" charset="0"/>
                <a:cs typeface="Times New Roman" panose="02020603050405020304" pitchFamily="18" charset="0"/>
              </a:rPr>
              <a:t>Local Authority</a:t>
            </a:r>
          </a:p>
          <a:p>
            <a:r>
              <a:rPr lang="en-IN" sz="2400">
                <a:latin typeface="Times New Roman" panose="02020603050405020304" pitchFamily="18" charset="0"/>
                <a:cs typeface="Times New Roman" panose="02020603050405020304" pitchFamily="18" charset="0"/>
              </a:rPr>
              <a:t>Artificial Juridical Person(AJP)</a:t>
            </a:r>
          </a:p>
          <a:p>
            <a:r>
              <a:rPr lang="en-IN" sz="2400">
                <a:latin typeface="Times New Roman" panose="02020603050405020304" pitchFamily="18" charset="0"/>
                <a:cs typeface="Times New Roman" panose="02020603050405020304" pitchFamily="18" charset="0"/>
              </a:rPr>
              <a:t>Association of Person &amp; Body of Individual (AOP &amp; BOI</a:t>
            </a:r>
            <a:r>
              <a:rPr lang="en-IN">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2603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FDA62-6AC7-7867-3FCF-D9FEABFC574D}"/>
              </a:ext>
            </a:extLst>
          </p:cNvPr>
          <p:cNvSpPr>
            <a:spLocks noGrp="1"/>
          </p:cNvSpPr>
          <p:nvPr>
            <p:ph type="title"/>
          </p:nvPr>
        </p:nvSpPr>
        <p:spPr>
          <a:xfrm>
            <a:off x="838200" y="484268"/>
            <a:ext cx="10515600" cy="1325563"/>
          </a:xfrm>
        </p:spPr>
        <p:txBody>
          <a:bodyPr>
            <a:normAutofit fontScale="90000"/>
          </a:bodyPr>
          <a:lstStyle/>
          <a:p>
            <a:r>
              <a:rPr lang="en-IN"/>
              <a:t>                     </a:t>
            </a:r>
            <a:br>
              <a:rPr lang="en-IN"/>
            </a:br>
            <a:r>
              <a:rPr lang="en-IN" sz="4000">
                <a:latin typeface="Times New Roman" panose="02020603050405020304" pitchFamily="18" charset="0"/>
                <a:cs typeface="Times New Roman" panose="02020603050405020304" pitchFamily="18" charset="0"/>
              </a:rPr>
              <a:t>                         </a:t>
            </a:r>
            <a:r>
              <a:rPr lang="en-IN" sz="4000" b="1">
                <a:latin typeface="Times New Roman" panose="02020603050405020304" pitchFamily="18" charset="0"/>
                <a:cs typeface="Times New Roman" panose="02020603050405020304" pitchFamily="18" charset="0"/>
              </a:rPr>
              <a:t>HEADS OF INCOME</a:t>
            </a:r>
            <a:br>
              <a:rPr lang="en-IN"/>
            </a:br>
            <a:endParaRPr lang="en-IN"/>
          </a:p>
        </p:txBody>
      </p:sp>
      <p:sp>
        <p:nvSpPr>
          <p:cNvPr id="3" name="Content Placeholder 2">
            <a:extLst>
              <a:ext uri="{FF2B5EF4-FFF2-40B4-BE49-F238E27FC236}">
                <a16:creationId xmlns:a16="http://schemas.microsoft.com/office/drawing/2014/main" id="{E1F76D30-D02B-DE1E-6CFE-ABD690361417}"/>
              </a:ext>
            </a:extLst>
          </p:cNvPr>
          <p:cNvSpPr>
            <a:spLocks noGrp="1"/>
          </p:cNvSpPr>
          <p:nvPr>
            <p:ph idx="1"/>
          </p:nvPr>
        </p:nvSpPr>
        <p:spPr>
          <a:xfrm>
            <a:off x="1741025" y="2022394"/>
            <a:ext cx="8930833" cy="4351338"/>
          </a:xfrm>
        </p:spPr>
        <p:txBody>
          <a:bodyPr>
            <a:normAutofit/>
          </a:bodyPr>
          <a:lstStyle/>
          <a:p>
            <a:r>
              <a:rPr lang="en-IN" sz="2400">
                <a:latin typeface="Times New Roman" panose="02020603050405020304" pitchFamily="18" charset="0"/>
                <a:cs typeface="Times New Roman" panose="02020603050405020304" pitchFamily="18" charset="0"/>
              </a:rPr>
              <a:t>Income from Salary</a:t>
            </a:r>
          </a:p>
          <a:p>
            <a:r>
              <a:rPr lang="en-IN" sz="2400">
                <a:latin typeface="Times New Roman" panose="02020603050405020304" pitchFamily="18" charset="0"/>
                <a:cs typeface="Times New Roman" panose="02020603050405020304" pitchFamily="18" charset="0"/>
              </a:rPr>
              <a:t>Income from House Property</a:t>
            </a:r>
          </a:p>
          <a:p>
            <a:r>
              <a:rPr lang="en-IN" sz="2400">
                <a:latin typeface="Times New Roman" panose="02020603050405020304" pitchFamily="18" charset="0"/>
                <a:cs typeface="Times New Roman" panose="02020603050405020304" pitchFamily="18" charset="0"/>
              </a:rPr>
              <a:t>Profit and Gains from Business or Professions</a:t>
            </a:r>
          </a:p>
          <a:p>
            <a:r>
              <a:rPr lang="en-IN" sz="2400">
                <a:latin typeface="Times New Roman" panose="02020603050405020304" pitchFamily="18" charset="0"/>
                <a:cs typeface="Times New Roman" panose="02020603050405020304" pitchFamily="18" charset="0"/>
              </a:rPr>
              <a:t>Capital Gains</a:t>
            </a:r>
          </a:p>
          <a:p>
            <a:r>
              <a:rPr lang="en-IN" sz="2400">
                <a:latin typeface="Times New Roman" panose="02020603050405020304" pitchFamily="18" charset="0"/>
                <a:cs typeface="Times New Roman" panose="02020603050405020304" pitchFamily="18" charset="0"/>
              </a:rPr>
              <a:t>Income from Other Sources</a:t>
            </a:r>
          </a:p>
        </p:txBody>
      </p:sp>
    </p:spTree>
    <p:extLst>
      <p:ext uri="{BB962C8B-B14F-4D97-AF65-F5344CB8AC3E}">
        <p14:creationId xmlns:p14="http://schemas.microsoft.com/office/powerpoint/2010/main" val="1679112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3A5A7-F27A-20A6-F1AA-3F6EBA61B464}"/>
              </a:ext>
            </a:extLst>
          </p:cNvPr>
          <p:cNvSpPr>
            <a:spLocks noGrp="1"/>
          </p:cNvSpPr>
          <p:nvPr>
            <p:ph type="title"/>
          </p:nvPr>
        </p:nvSpPr>
        <p:spPr>
          <a:xfrm>
            <a:off x="710879" y="318826"/>
            <a:ext cx="10515600" cy="1325563"/>
          </a:xfrm>
        </p:spPr>
        <p:txBody>
          <a:bodyPr>
            <a:normAutofit fontScale="90000"/>
          </a:bodyPr>
          <a:lstStyle/>
          <a:p>
            <a:br>
              <a:rPr lang="en-IN" b="1"/>
            </a:br>
            <a:r>
              <a:rPr lang="en-IN" b="1">
                <a:latin typeface="Times New Roman" panose="02020603050405020304" pitchFamily="18" charset="0"/>
                <a:cs typeface="Times New Roman" panose="02020603050405020304" pitchFamily="18" charset="0"/>
              </a:rPr>
              <a:t>             </a:t>
            </a:r>
            <a:r>
              <a:rPr lang="en-IN" sz="4000" b="1">
                <a:latin typeface="Times New Roman" panose="02020603050405020304" pitchFamily="18" charset="0"/>
                <a:cs typeface="Times New Roman" panose="02020603050405020304" pitchFamily="18" charset="0"/>
              </a:rPr>
              <a:t>HOW TO PREPARE ITR-1 (SAHAJ)</a:t>
            </a:r>
            <a:br>
              <a:rPr lang="en-IN" sz="4000">
                <a:latin typeface="Times New Roman" panose="02020603050405020304" pitchFamily="18" charset="0"/>
                <a:cs typeface="Times New Roman" panose="02020603050405020304" pitchFamily="18" charset="0"/>
              </a:rPr>
            </a:br>
            <a:endParaRPr lang="en-IN" sz="40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8FD0F07-6560-C530-372B-0784C62F88C6}"/>
              </a:ext>
            </a:extLst>
          </p:cNvPr>
          <p:cNvSpPr>
            <a:spLocks noGrp="1"/>
          </p:cNvSpPr>
          <p:nvPr>
            <p:ph idx="1"/>
          </p:nvPr>
        </p:nvSpPr>
        <p:spPr>
          <a:xfrm>
            <a:off x="1602130" y="2045544"/>
            <a:ext cx="6928413" cy="4351338"/>
          </a:xfrm>
        </p:spPr>
        <p:txBody>
          <a:bodyPr>
            <a:normAutofit/>
          </a:bodyPr>
          <a:lstStyle/>
          <a:p>
            <a:r>
              <a:rPr lang="en-IN" sz="2000">
                <a:latin typeface="Times New Roman" panose="02020603050405020304" pitchFamily="18" charset="0"/>
                <a:cs typeface="Times New Roman" panose="02020603050405020304" pitchFamily="18" charset="0"/>
              </a:rPr>
              <a:t>Step 1: Collect Required Documents</a:t>
            </a:r>
          </a:p>
          <a:p>
            <a:r>
              <a:rPr lang="en-IN" sz="2000">
                <a:latin typeface="Times New Roman" panose="02020603050405020304" pitchFamily="18" charset="0"/>
                <a:cs typeface="Times New Roman" panose="02020603050405020304" pitchFamily="18" charset="0"/>
              </a:rPr>
              <a:t>Step 2: Calculate Total Income</a:t>
            </a:r>
          </a:p>
          <a:p>
            <a:r>
              <a:rPr lang="en-IN" sz="2000">
                <a:latin typeface="Times New Roman" panose="02020603050405020304" pitchFamily="18" charset="0"/>
                <a:cs typeface="Times New Roman" panose="02020603050405020304" pitchFamily="18" charset="0"/>
              </a:rPr>
              <a:t>Step 3: Claim Deductions</a:t>
            </a:r>
          </a:p>
          <a:p>
            <a:r>
              <a:rPr lang="en-IN" sz="2000">
                <a:latin typeface="Times New Roman" panose="02020603050405020304" pitchFamily="18" charset="0"/>
                <a:cs typeface="Times New Roman" panose="02020603050405020304" pitchFamily="18" charset="0"/>
              </a:rPr>
              <a:t>Step 4: Compute Taxable Income</a:t>
            </a:r>
          </a:p>
          <a:p>
            <a:r>
              <a:rPr lang="en-IN" sz="2000">
                <a:latin typeface="Times New Roman" panose="02020603050405020304" pitchFamily="18" charset="0"/>
                <a:cs typeface="Times New Roman" panose="02020603050405020304" pitchFamily="18" charset="0"/>
              </a:rPr>
              <a:t>Step 5: Verify Taxes Paid</a:t>
            </a:r>
          </a:p>
          <a:p>
            <a:r>
              <a:rPr lang="en-IN" sz="2000">
                <a:latin typeface="Times New Roman" panose="02020603050405020304" pitchFamily="18" charset="0"/>
                <a:cs typeface="Times New Roman" panose="02020603050405020304" pitchFamily="18" charset="0"/>
              </a:rPr>
              <a:t>Step 6: Login to Income Tax Portal</a:t>
            </a:r>
          </a:p>
          <a:p>
            <a:r>
              <a:rPr lang="en-IN" sz="2000">
                <a:latin typeface="Times New Roman" panose="02020603050405020304" pitchFamily="18" charset="0"/>
                <a:cs typeface="Times New Roman" panose="02020603050405020304" pitchFamily="18" charset="0"/>
              </a:rPr>
              <a:t>Step 7: Select ITR-1</a:t>
            </a:r>
          </a:p>
          <a:p>
            <a:r>
              <a:rPr lang="en-IN" sz="2000">
                <a:latin typeface="Times New Roman" panose="02020603050405020304" pitchFamily="18" charset="0"/>
                <a:cs typeface="Times New Roman" panose="02020603050405020304" pitchFamily="18" charset="0"/>
              </a:rPr>
              <a:t>Step 8: Fill the Details</a:t>
            </a:r>
          </a:p>
          <a:p>
            <a:r>
              <a:rPr lang="en-IN" sz="2000">
                <a:latin typeface="Times New Roman" panose="02020603050405020304" pitchFamily="18" charset="0"/>
                <a:cs typeface="Times New Roman" panose="02020603050405020304" pitchFamily="18" charset="0"/>
              </a:rPr>
              <a:t>Step 9: Validate and Submit</a:t>
            </a:r>
          </a:p>
          <a:p>
            <a:r>
              <a:rPr lang="en-IN" sz="2000">
                <a:latin typeface="Times New Roman" panose="02020603050405020304" pitchFamily="18" charset="0"/>
                <a:cs typeface="Times New Roman" panose="02020603050405020304" pitchFamily="18" charset="0"/>
              </a:rPr>
              <a:t>Step 10: Verify the Return</a:t>
            </a:r>
          </a:p>
          <a:p>
            <a:endParaRPr lang="en-IN"/>
          </a:p>
        </p:txBody>
      </p:sp>
      <p:pic>
        <p:nvPicPr>
          <p:cNvPr id="5" name="Picture 4">
            <a:extLst>
              <a:ext uri="{FF2B5EF4-FFF2-40B4-BE49-F238E27FC236}">
                <a16:creationId xmlns:a16="http://schemas.microsoft.com/office/drawing/2014/main" id="{36E6361E-859F-6F90-F5E2-A2FEB92B72FA}"/>
              </a:ext>
            </a:extLst>
          </p:cNvPr>
          <p:cNvPicPr>
            <a:picLocks noChangeAspect="1"/>
          </p:cNvPicPr>
          <p:nvPr/>
        </p:nvPicPr>
        <p:blipFill>
          <a:blip r:embed="rId2"/>
          <a:stretch>
            <a:fillRect/>
          </a:stretch>
        </p:blipFill>
        <p:spPr>
          <a:xfrm>
            <a:off x="8130756" y="2492805"/>
            <a:ext cx="2578383" cy="3748969"/>
          </a:xfrm>
          <a:prstGeom prst="rect">
            <a:avLst/>
          </a:prstGeom>
        </p:spPr>
      </p:pic>
    </p:spTree>
    <p:extLst>
      <p:ext uri="{BB962C8B-B14F-4D97-AF65-F5344CB8AC3E}">
        <p14:creationId xmlns:p14="http://schemas.microsoft.com/office/powerpoint/2010/main" val="1905895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71A4A-5DD7-59A1-28C7-2E9B614EAB35}"/>
              </a:ext>
            </a:extLst>
          </p:cNvPr>
          <p:cNvSpPr>
            <a:spLocks noGrp="1"/>
          </p:cNvSpPr>
          <p:nvPr>
            <p:ph type="title"/>
          </p:nvPr>
        </p:nvSpPr>
        <p:spPr/>
        <p:txBody>
          <a:bodyPr>
            <a:normAutofit/>
          </a:bodyPr>
          <a:lstStyle/>
          <a:p>
            <a:r>
              <a:rPr lang="en-IN" sz="4000">
                <a:latin typeface="Times New Roman" panose="02020603050405020304" pitchFamily="18" charset="0"/>
                <a:cs typeface="Times New Roman" panose="02020603050405020304" pitchFamily="18" charset="0"/>
              </a:rPr>
              <a:t>                 </a:t>
            </a:r>
            <a:r>
              <a:rPr lang="en-IN" sz="4000" b="1">
                <a:latin typeface="Times New Roman" panose="02020603050405020304" pitchFamily="18" charset="0"/>
                <a:cs typeface="Times New Roman" panose="02020603050405020304" pitchFamily="18" charset="0"/>
              </a:rPr>
              <a:t>HOW TO PREPARE ITR-3</a:t>
            </a:r>
            <a:endParaRPr lang="en-IN" sz="40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3AC03C0-5972-341F-4B88-C6C655AA01BF}"/>
              </a:ext>
            </a:extLst>
          </p:cNvPr>
          <p:cNvSpPr>
            <a:spLocks noGrp="1"/>
          </p:cNvSpPr>
          <p:nvPr>
            <p:ph idx="1"/>
          </p:nvPr>
        </p:nvSpPr>
        <p:spPr>
          <a:xfrm>
            <a:off x="1590555" y="2072652"/>
            <a:ext cx="7472423" cy="4351338"/>
          </a:xfrm>
        </p:spPr>
        <p:txBody>
          <a:bodyPr>
            <a:normAutofit/>
          </a:bodyPr>
          <a:lstStyle/>
          <a:p>
            <a:r>
              <a:rPr lang="en-IN" sz="2400">
                <a:latin typeface="Times New Roman" panose="02020603050405020304" pitchFamily="18" charset="0"/>
                <a:cs typeface="Times New Roman" panose="02020603050405020304" pitchFamily="18" charset="0"/>
              </a:rPr>
              <a:t>Step 1: Collect Required Documents</a:t>
            </a:r>
          </a:p>
          <a:p>
            <a:r>
              <a:rPr lang="en-IN" sz="2400">
                <a:latin typeface="Times New Roman" panose="02020603050405020304" pitchFamily="18" charset="0"/>
                <a:cs typeface="Times New Roman" panose="02020603050405020304" pitchFamily="18" charset="0"/>
              </a:rPr>
              <a:t>Step 2: Calculate Total Income</a:t>
            </a:r>
          </a:p>
          <a:p>
            <a:r>
              <a:rPr lang="en-IN" sz="2400">
                <a:latin typeface="Times New Roman" panose="02020603050405020304" pitchFamily="18" charset="0"/>
                <a:cs typeface="Times New Roman" panose="02020603050405020304" pitchFamily="18" charset="0"/>
              </a:rPr>
              <a:t>Step 3: Prepare Financial Statements</a:t>
            </a:r>
          </a:p>
          <a:p>
            <a:r>
              <a:rPr lang="en-IN" sz="2400">
                <a:latin typeface="Times New Roman" panose="02020603050405020304" pitchFamily="18" charset="0"/>
                <a:cs typeface="Times New Roman" panose="02020603050405020304" pitchFamily="18" charset="0"/>
              </a:rPr>
              <a:t>Step 4: Compute Business Income</a:t>
            </a:r>
          </a:p>
          <a:p>
            <a:r>
              <a:rPr lang="en-IN" sz="2400">
                <a:latin typeface="Times New Roman" panose="02020603050405020304" pitchFamily="18" charset="0"/>
                <a:cs typeface="Times New Roman" panose="02020603050405020304" pitchFamily="18" charset="0"/>
              </a:rPr>
              <a:t>Step 5: Claim Deductions</a:t>
            </a:r>
          </a:p>
          <a:p>
            <a:r>
              <a:rPr lang="en-IN" sz="2400">
                <a:latin typeface="Times New Roman" panose="02020603050405020304" pitchFamily="18" charset="0"/>
                <a:cs typeface="Times New Roman" panose="02020603050405020304" pitchFamily="18" charset="0"/>
              </a:rPr>
              <a:t>Step 6: Calculate Tax Liability</a:t>
            </a:r>
          </a:p>
          <a:p>
            <a:r>
              <a:rPr lang="en-IN" sz="2400">
                <a:latin typeface="Times New Roman" panose="02020603050405020304" pitchFamily="18" charset="0"/>
                <a:cs typeface="Times New Roman" panose="02020603050405020304" pitchFamily="18" charset="0"/>
              </a:rPr>
              <a:t>Step 7: Fill ITR-3 Form</a:t>
            </a:r>
          </a:p>
          <a:p>
            <a:r>
              <a:rPr lang="en-IN" sz="2400">
                <a:latin typeface="Times New Roman" panose="02020603050405020304" pitchFamily="18" charset="0"/>
                <a:cs typeface="Times New Roman" panose="02020603050405020304" pitchFamily="18" charset="0"/>
              </a:rPr>
              <a:t>Step 8: Verify the Return</a:t>
            </a:r>
          </a:p>
          <a:p>
            <a:endParaRPr lang="en-IN"/>
          </a:p>
        </p:txBody>
      </p:sp>
      <p:pic>
        <p:nvPicPr>
          <p:cNvPr id="5" name="Picture 4">
            <a:extLst>
              <a:ext uri="{FF2B5EF4-FFF2-40B4-BE49-F238E27FC236}">
                <a16:creationId xmlns:a16="http://schemas.microsoft.com/office/drawing/2014/main" id="{AE367793-E56F-D23D-CADC-85FC1EFC6835}"/>
              </a:ext>
            </a:extLst>
          </p:cNvPr>
          <p:cNvPicPr>
            <a:picLocks noChangeAspect="1"/>
          </p:cNvPicPr>
          <p:nvPr/>
        </p:nvPicPr>
        <p:blipFill>
          <a:blip r:embed="rId3"/>
          <a:stretch>
            <a:fillRect/>
          </a:stretch>
        </p:blipFill>
        <p:spPr>
          <a:xfrm>
            <a:off x="7600896" y="2176669"/>
            <a:ext cx="3821219" cy="3836504"/>
          </a:xfrm>
          <a:prstGeom prst="rect">
            <a:avLst/>
          </a:prstGeom>
        </p:spPr>
      </p:pic>
    </p:spTree>
    <p:extLst>
      <p:ext uri="{BB962C8B-B14F-4D97-AF65-F5344CB8AC3E}">
        <p14:creationId xmlns:p14="http://schemas.microsoft.com/office/powerpoint/2010/main" val="2397396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AEFD-638C-6616-A1F3-83BA4CB981F8}"/>
              </a:ext>
            </a:extLst>
          </p:cNvPr>
          <p:cNvSpPr>
            <a:spLocks noGrp="1"/>
          </p:cNvSpPr>
          <p:nvPr>
            <p:ph type="title"/>
          </p:nvPr>
        </p:nvSpPr>
        <p:spPr>
          <a:xfrm>
            <a:off x="2164661" y="137973"/>
            <a:ext cx="8911687" cy="1667678"/>
          </a:xfrm>
        </p:spPr>
        <p:txBody>
          <a:bodyPr>
            <a:normAutofit fontScale="90000"/>
          </a:bodyPr>
          <a:lstStyle/>
          <a:p>
            <a:br>
              <a:rPr lang="en-IN" b="1"/>
            </a:br>
            <a:r>
              <a:rPr lang="en-IN" sz="4000" b="1"/>
              <a:t>        </a:t>
            </a:r>
            <a:r>
              <a:rPr lang="en-IN" sz="4000" b="1">
                <a:latin typeface="Times New Roman" panose="02020603050405020304" pitchFamily="18" charset="0"/>
                <a:cs typeface="Times New Roman" panose="02020603050405020304" pitchFamily="18" charset="0"/>
              </a:rPr>
              <a:t>NEW TAX REGIME AND OLD TAX</a:t>
            </a:r>
            <a:br>
              <a:rPr lang="en-IN" sz="4000" b="1">
                <a:latin typeface="Times New Roman" panose="02020603050405020304" pitchFamily="18" charset="0"/>
                <a:cs typeface="Times New Roman" panose="02020603050405020304" pitchFamily="18" charset="0"/>
              </a:rPr>
            </a:br>
            <a:r>
              <a:rPr lang="en-IN" sz="4000" b="1">
                <a:latin typeface="Times New Roman" panose="02020603050405020304" pitchFamily="18" charset="0"/>
                <a:cs typeface="Times New Roman" panose="02020603050405020304" pitchFamily="18" charset="0"/>
              </a:rPr>
              <a:t>                              REGIME</a:t>
            </a:r>
            <a:br>
              <a:rPr lang="en-IN" sz="4000">
                <a:latin typeface="Times New Roman" panose="02020603050405020304" pitchFamily="18" charset="0"/>
                <a:cs typeface="Times New Roman" panose="02020603050405020304" pitchFamily="18" charset="0"/>
              </a:rPr>
            </a:br>
            <a:endParaRPr lang="en-IN" sz="40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F3D5C17-7D16-489F-71F3-E9BB187A86F0}"/>
              </a:ext>
            </a:extLst>
          </p:cNvPr>
          <p:cNvSpPr>
            <a:spLocks noGrp="1"/>
          </p:cNvSpPr>
          <p:nvPr>
            <p:ph sz="half" idx="1"/>
          </p:nvPr>
        </p:nvSpPr>
        <p:spPr>
          <a:xfrm>
            <a:off x="1605364" y="2126222"/>
            <a:ext cx="4313864" cy="3777622"/>
          </a:xfrm>
        </p:spPr>
        <p:txBody>
          <a:bodyPr>
            <a:normAutofit fontScale="25000" lnSpcReduction="20000"/>
          </a:bodyPr>
          <a:lstStyle/>
          <a:p>
            <a:r>
              <a:rPr lang="en-IN" sz="7200">
                <a:latin typeface="Times New Roman" panose="02020603050405020304" pitchFamily="18" charset="0"/>
                <a:cs typeface="Times New Roman" panose="02020603050405020304" pitchFamily="18" charset="0"/>
              </a:rPr>
              <a:t>The </a:t>
            </a:r>
            <a:r>
              <a:rPr lang="en-IN" sz="7200" b="1">
                <a:latin typeface="Times New Roman" panose="02020603050405020304" pitchFamily="18" charset="0"/>
                <a:cs typeface="Times New Roman" panose="02020603050405020304" pitchFamily="18" charset="0"/>
              </a:rPr>
              <a:t>New Tax Regime</a:t>
            </a:r>
            <a:r>
              <a:rPr lang="en-IN" sz="7200">
                <a:latin typeface="Times New Roman" panose="02020603050405020304" pitchFamily="18" charset="0"/>
                <a:cs typeface="Times New Roman" panose="02020603050405020304" pitchFamily="18" charset="0"/>
              </a:rPr>
              <a:t> was introduced to simplify income tax by offering </a:t>
            </a:r>
            <a:r>
              <a:rPr lang="en-IN" sz="7200" b="1">
                <a:latin typeface="Times New Roman" panose="02020603050405020304" pitchFamily="18" charset="0"/>
                <a:cs typeface="Times New Roman" panose="02020603050405020304" pitchFamily="18" charset="0"/>
              </a:rPr>
              <a:t>lower tax rates</a:t>
            </a:r>
            <a:r>
              <a:rPr lang="en-IN" sz="7200">
                <a:latin typeface="Times New Roman" panose="02020603050405020304" pitchFamily="18" charset="0"/>
                <a:cs typeface="Times New Roman" panose="02020603050405020304" pitchFamily="18" charset="0"/>
              </a:rPr>
              <a:t> but removing most deductions and exemptions.</a:t>
            </a:r>
          </a:p>
          <a:p>
            <a:pPr marL="0" indent="0">
              <a:buNone/>
            </a:pPr>
            <a:endParaRPr lang="en-IN" sz="7200">
              <a:latin typeface="Times New Roman" panose="02020603050405020304" pitchFamily="18" charset="0"/>
              <a:cs typeface="Times New Roman" panose="02020603050405020304" pitchFamily="18" charset="0"/>
            </a:endParaRPr>
          </a:p>
          <a:p>
            <a:r>
              <a:rPr lang="en-IN" sz="7200" b="1">
                <a:latin typeface="Times New Roman" panose="02020603050405020304" pitchFamily="18" charset="0"/>
                <a:cs typeface="Times New Roman" panose="02020603050405020304" pitchFamily="18" charset="0"/>
              </a:rPr>
              <a:t>Features</a:t>
            </a:r>
          </a:p>
          <a:p>
            <a:r>
              <a:rPr lang="en-IN" sz="7200">
                <a:latin typeface="Times New Roman" panose="02020603050405020304" pitchFamily="18" charset="0"/>
                <a:cs typeface="Times New Roman" panose="02020603050405020304" pitchFamily="18" charset="0"/>
              </a:rPr>
              <a:t>Lower tax rates. </a:t>
            </a:r>
          </a:p>
          <a:p>
            <a:r>
              <a:rPr lang="en-IN" sz="7200">
                <a:latin typeface="Times New Roman" panose="02020603050405020304" pitchFamily="18" charset="0"/>
                <a:cs typeface="Times New Roman" panose="02020603050405020304" pitchFamily="18" charset="0"/>
              </a:rPr>
              <a:t>Most deductions and exemptions are not allowed. </a:t>
            </a:r>
          </a:p>
          <a:p>
            <a:r>
              <a:rPr lang="en-IN" sz="7200">
                <a:latin typeface="Times New Roman" panose="02020603050405020304" pitchFamily="18" charset="0"/>
                <a:cs typeface="Times New Roman" panose="02020603050405020304" pitchFamily="18" charset="0"/>
              </a:rPr>
              <a:t>Simpler tax calculation. </a:t>
            </a:r>
          </a:p>
          <a:p>
            <a:r>
              <a:rPr lang="en-IN" sz="7200">
                <a:latin typeface="Times New Roman" panose="02020603050405020304" pitchFamily="18" charset="0"/>
                <a:cs typeface="Times New Roman" panose="02020603050405020304" pitchFamily="18" charset="0"/>
              </a:rPr>
              <a:t>No need to invest just for tax saving.</a:t>
            </a:r>
          </a:p>
          <a:p>
            <a:endParaRPr lang="en-IN"/>
          </a:p>
        </p:txBody>
      </p:sp>
      <p:sp>
        <p:nvSpPr>
          <p:cNvPr id="4" name="Content Placeholder 3">
            <a:extLst>
              <a:ext uri="{FF2B5EF4-FFF2-40B4-BE49-F238E27FC236}">
                <a16:creationId xmlns:a16="http://schemas.microsoft.com/office/drawing/2014/main" id="{ECDD68F8-84C0-69E2-7793-828305F516FF}"/>
              </a:ext>
            </a:extLst>
          </p:cNvPr>
          <p:cNvSpPr>
            <a:spLocks noGrp="1"/>
          </p:cNvSpPr>
          <p:nvPr>
            <p:ph sz="half" idx="2"/>
          </p:nvPr>
        </p:nvSpPr>
        <p:spPr>
          <a:xfrm>
            <a:off x="6762484" y="2033625"/>
            <a:ext cx="4313864" cy="3777622"/>
          </a:xfrm>
        </p:spPr>
        <p:txBody>
          <a:bodyPr>
            <a:normAutofit fontScale="25000" lnSpcReduction="20000"/>
          </a:bodyPr>
          <a:lstStyle/>
          <a:p>
            <a:r>
              <a:rPr lang="en-IN" sz="7200">
                <a:latin typeface="Times New Roman" panose="02020603050405020304" pitchFamily="18" charset="0"/>
                <a:cs typeface="Times New Roman" panose="02020603050405020304" pitchFamily="18" charset="0"/>
              </a:rPr>
              <a:t>The </a:t>
            </a:r>
            <a:r>
              <a:rPr lang="en-IN" sz="7200" b="1">
                <a:latin typeface="Times New Roman" panose="02020603050405020304" pitchFamily="18" charset="0"/>
                <a:cs typeface="Times New Roman" panose="02020603050405020304" pitchFamily="18" charset="0"/>
              </a:rPr>
              <a:t>Old Tax Regime</a:t>
            </a:r>
            <a:r>
              <a:rPr lang="en-IN" sz="7200">
                <a:latin typeface="Times New Roman" panose="02020603050405020304" pitchFamily="18" charset="0"/>
                <a:cs typeface="Times New Roman" panose="02020603050405020304" pitchFamily="18" charset="0"/>
              </a:rPr>
              <a:t> allows taxpayers to claim various </a:t>
            </a:r>
            <a:r>
              <a:rPr lang="en-IN" sz="7200" b="1">
                <a:latin typeface="Times New Roman" panose="02020603050405020304" pitchFamily="18" charset="0"/>
                <a:cs typeface="Times New Roman" panose="02020603050405020304" pitchFamily="18" charset="0"/>
              </a:rPr>
              <a:t>deductions and exemptions</a:t>
            </a:r>
            <a:r>
              <a:rPr lang="en-IN" sz="7200">
                <a:latin typeface="Times New Roman" panose="02020603050405020304" pitchFamily="18" charset="0"/>
                <a:cs typeface="Times New Roman" panose="02020603050405020304" pitchFamily="18" charset="0"/>
              </a:rPr>
              <a:t> to reduce their taxable income.</a:t>
            </a:r>
          </a:p>
          <a:p>
            <a:r>
              <a:rPr lang="en-IN" sz="7200" b="1">
                <a:latin typeface="Times New Roman" panose="02020603050405020304" pitchFamily="18" charset="0"/>
                <a:cs typeface="Times New Roman" panose="02020603050405020304" pitchFamily="18" charset="0"/>
              </a:rPr>
              <a:t>Features</a:t>
            </a:r>
          </a:p>
          <a:p>
            <a:r>
              <a:rPr lang="en-IN" sz="7200">
                <a:latin typeface="Times New Roman" panose="02020603050405020304" pitchFamily="18" charset="0"/>
                <a:cs typeface="Times New Roman" panose="02020603050405020304" pitchFamily="18" charset="0"/>
              </a:rPr>
              <a:t>Allows deductions under </a:t>
            </a:r>
            <a:r>
              <a:rPr lang="en-IN" sz="7200" b="1">
                <a:latin typeface="Times New Roman" panose="02020603050405020304" pitchFamily="18" charset="0"/>
                <a:cs typeface="Times New Roman" panose="02020603050405020304" pitchFamily="18" charset="0"/>
              </a:rPr>
              <a:t>Section 80C</a:t>
            </a:r>
            <a:r>
              <a:rPr lang="en-IN" sz="7200">
                <a:latin typeface="Times New Roman" panose="02020603050405020304" pitchFamily="18" charset="0"/>
                <a:cs typeface="Times New Roman" panose="02020603050405020304" pitchFamily="18" charset="0"/>
              </a:rPr>
              <a:t> (PPF, LIC, ELSS, etc.). </a:t>
            </a:r>
          </a:p>
          <a:p>
            <a:r>
              <a:rPr lang="en-IN" sz="7200">
                <a:latin typeface="Times New Roman" panose="02020603050405020304" pitchFamily="18" charset="0"/>
                <a:cs typeface="Times New Roman" panose="02020603050405020304" pitchFamily="18" charset="0"/>
              </a:rPr>
              <a:t>Allows deduction under </a:t>
            </a:r>
            <a:r>
              <a:rPr lang="en-IN" sz="7200" b="1">
                <a:latin typeface="Times New Roman" panose="02020603050405020304" pitchFamily="18" charset="0"/>
                <a:cs typeface="Times New Roman" panose="02020603050405020304" pitchFamily="18" charset="0"/>
              </a:rPr>
              <a:t>Section 80D</a:t>
            </a:r>
            <a:r>
              <a:rPr lang="en-IN" sz="7200">
                <a:latin typeface="Times New Roman" panose="02020603050405020304" pitchFamily="18" charset="0"/>
                <a:cs typeface="Times New Roman" panose="02020603050405020304" pitchFamily="18" charset="0"/>
              </a:rPr>
              <a:t> (Health Insurance). </a:t>
            </a:r>
          </a:p>
          <a:p>
            <a:r>
              <a:rPr lang="en-IN" sz="7200">
                <a:latin typeface="Times New Roman" panose="02020603050405020304" pitchFamily="18" charset="0"/>
                <a:cs typeface="Times New Roman" panose="02020603050405020304" pitchFamily="18" charset="0"/>
              </a:rPr>
              <a:t>Allows </a:t>
            </a:r>
            <a:r>
              <a:rPr lang="en-IN" sz="7200" b="1">
                <a:latin typeface="Times New Roman" panose="02020603050405020304" pitchFamily="18" charset="0"/>
                <a:cs typeface="Times New Roman" panose="02020603050405020304" pitchFamily="18" charset="0"/>
              </a:rPr>
              <a:t>House Rent Allowance (HRA)</a:t>
            </a:r>
            <a:r>
              <a:rPr lang="en-IN" sz="7200">
                <a:latin typeface="Times New Roman" panose="02020603050405020304" pitchFamily="18" charset="0"/>
                <a:cs typeface="Times New Roman" panose="02020603050405020304" pitchFamily="18" charset="0"/>
              </a:rPr>
              <a:t> exemption. </a:t>
            </a:r>
          </a:p>
          <a:p>
            <a:r>
              <a:rPr lang="en-IN" sz="7200">
                <a:latin typeface="Times New Roman" panose="02020603050405020304" pitchFamily="18" charset="0"/>
                <a:cs typeface="Times New Roman" panose="02020603050405020304" pitchFamily="18" charset="0"/>
              </a:rPr>
              <a:t>Allows </a:t>
            </a:r>
            <a:r>
              <a:rPr lang="en-IN" sz="7200" b="1">
                <a:latin typeface="Times New Roman" panose="02020603050405020304" pitchFamily="18" charset="0"/>
                <a:cs typeface="Times New Roman" panose="02020603050405020304" pitchFamily="18" charset="0"/>
              </a:rPr>
              <a:t>Leave Travel Allowance (LTA)</a:t>
            </a:r>
            <a:r>
              <a:rPr lang="en-IN" sz="7200">
                <a:latin typeface="Times New Roman" panose="02020603050405020304" pitchFamily="18" charset="0"/>
                <a:cs typeface="Times New Roman" panose="02020603050405020304" pitchFamily="18" charset="0"/>
              </a:rPr>
              <a:t> exemption. </a:t>
            </a:r>
          </a:p>
          <a:p>
            <a:r>
              <a:rPr lang="en-IN" sz="7200">
                <a:latin typeface="Times New Roman" panose="02020603050405020304" pitchFamily="18" charset="0"/>
                <a:cs typeface="Times New Roman" panose="02020603050405020304" pitchFamily="18" charset="0"/>
              </a:rPr>
              <a:t>Allows deduction on </a:t>
            </a:r>
            <a:r>
              <a:rPr lang="en-IN" sz="7200" b="1">
                <a:latin typeface="Times New Roman" panose="02020603050405020304" pitchFamily="18" charset="0"/>
                <a:cs typeface="Times New Roman" panose="02020603050405020304" pitchFamily="18" charset="0"/>
              </a:rPr>
              <a:t>Home Loan Interest</a:t>
            </a:r>
            <a:r>
              <a:rPr lang="en-IN" sz="7200">
                <a:latin typeface="Times New Roman" panose="02020603050405020304" pitchFamily="18" charset="0"/>
                <a:cs typeface="Times New Roman" panose="02020603050405020304" pitchFamily="18" charset="0"/>
              </a:rPr>
              <a:t>.</a:t>
            </a:r>
          </a:p>
          <a:p>
            <a:endParaRPr lang="en-IN"/>
          </a:p>
        </p:txBody>
      </p:sp>
    </p:spTree>
    <p:extLst>
      <p:ext uri="{BB962C8B-B14F-4D97-AF65-F5344CB8AC3E}">
        <p14:creationId xmlns:p14="http://schemas.microsoft.com/office/powerpoint/2010/main" val="1263658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2760-EF40-3AF2-8905-F5EFAB925DD0}"/>
              </a:ext>
            </a:extLst>
          </p:cNvPr>
          <p:cNvSpPr>
            <a:spLocks noGrp="1"/>
          </p:cNvSpPr>
          <p:nvPr>
            <p:ph type="title"/>
          </p:nvPr>
        </p:nvSpPr>
        <p:spPr/>
        <p:txBody>
          <a:bodyPr/>
          <a:lstStyle/>
          <a:p>
            <a:br>
              <a:rPr lang="en-IN"/>
            </a:br>
            <a:r>
              <a:rPr lang="en-IN"/>
              <a:t>               </a:t>
            </a:r>
            <a:r>
              <a:rPr lang="en-IN" sz="4000" b="1">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21C13756-45FE-7CEA-4DD8-6548BA59E713}"/>
              </a:ext>
            </a:extLst>
          </p:cNvPr>
          <p:cNvSpPr>
            <a:spLocks noGrp="1"/>
          </p:cNvSpPr>
          <p:nvPr>
            <p:ph idx="1"/>
          </p:nvPr>
        </p:nvSpPr>
        <p:spPr>
          <a:xfrm>
            <a:off x="2592925" y="2232991"/>
            <a:ext cx="7638290" cy="3777622"/>
          </a:xfrm>
        </p:spPr>
        <p:txBody>
          <a:bodyPr>
            <a:normAutofit lnSpcReduction="10000"/>
          </a:bodyPr>
          <a:lstStyle/>
          <a:p>
            <a:r>
              <a:rPr lang="en-IN" sz="2400">
                <a:latin typeface="Times New Roman" panose="02020603050405020304" pitchFamily="18" charset="0"/>
                <a:cs typeface="Times New Roman" panose="02020603050405020304" pitchFamily="18" charset="0"/>
              </a:rPr>
              <a:t>Income Tax is an important source of government revenue and helps in the country's development. The Income Tax Return (ITR) is used to report income and pay taxes. Different ITR forms are available for different taxpayers, and income is classified under various heads. Proper preparation of ITR-1 and ITR-3 ensures accurate tax filing. The Old Tax Regime offers deductions and exemptions, while the New Tax Regime provides lower tax rates with fewer benefits. Timely and correct filing of ITR helps in tax compliance, claiming refunds, and maintaining financial transparency.</a:t>
            </a:r>
          </a:p>
          <a:p>
            <a:endParaRPr lang="en-IN"/>
          </a:p>
        </p:txBody>
      </p:sp>
    </p:spTree>
    <p:extLst>
      <p:ext uri="{BB962C8B-B14F-4D97-AF65-F5344CB8AC3E}">
        <p14:creationId xmlns:p14="http://schemas.microsoft.com/office/powerpoint/2010/main" val="38111212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Application>Microsoft Office PowerPoint</Application>
  <PresentationFormat>Widescreen</PresentationFormat>
  <Slides>12</Slides>
  <Notes>3</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Wisp</vt:lpstr>
      <vt:lpstr> PROJECT REPORT OF SUMMER INTERSHIP       TOPIC:-        SOP for ITR (Income Tax) </vt:lpstr>
      <vt:lpstr>                                                   INTRODUCTION </vt:lpstr>
      <vt:lpstr>                OBJECTIVES OF INCOME TAX</vt:lpstr>
      <vt:lpstr>                  (ITR) INCOME TAX RETURN</vt:lpstr>
      <vt:lpstr>                   IMPORTANCE OF  ITR </vt:lpstr>
      <vt:lpstr>                          TYPES OF ITR</vt:lpstr>
      <vt:lpstr>                                        TYPES OF PERSONS </vt:lpstr>
      <vt:lpstr>                                               HEADS OF INCOME </vt:lpstr>
      <vt:lpstr>              HOW TO PREPARE ITR-1 (SAHAJ) </vt:lpstr>
      <vt:lpstr>                 HOW TO PREPARE ITR-3</vt:lpstr>
      <vt:lpstr>         NEW TAX REGIME AND OLD TAX                               REGIME </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Unnati Chaurasia</dc:creator>
  <cp:revision>1</cp:revision>
  <dcterms:created xsi:type="dcterms:W3CDTF">2026-06-16T08:56:34Z</dcterms:created>
  <dcterms:modified xsi:type="dcterms:W3CDTF">2026-06-18T06:29:46Z</dcterms:modified>
</cp:coreProperties>
</file>